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50" d="100"/>
          <a:sy n="150" d="100"/>
        </p:scale>
        <p:origin x="702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76C54B6-6699-4BA1-852E-50FC6A4575D9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1BB1CAF-6BFA-44BB-A51D-B7A9A8D479EA}">
      <dgm:prSet/>
      <dgm:spPr/>
      <dgm:t>
        <a:bodyPr/>
        <a:lstStyle/>
        <a:p>
          <a:r>
            <a:rPr lang="it-IT"/>
            <a:t>Possono utilizzare la corsia prioritaria:</a:t>
          </a:r>
          <a:endParaRPr lang="en-US"/>
        </a:p>
      </dgm:t>
    </dgm:pt>
    <dgm:pt modelId="{2B496B03-B796-43A1-8AD6-1CBB28AD1BD5}" type="parTrans" cxnId="{692DA76E-D8D4-461A-B8E2-6E21B389BD73}">
      <dgm:prSet/>
      <dgm:spPr/>
      <dgm:t>
        <a:bodyPr/>
        <a:lstStyle/>
        <a:p>
          <a:endParaRPr lang="en-US"/>
        </a:p>
      </dgm:t>
    </dgm:pt>
    <dgm:pt modelId="{87A34962-263D-4D15-832D-2FFFD5F75F5E}" type="sibTrans" cxnId="{692DA76E-D8D4-461A-B8E2-6E21B389BD73}">
      <dgm:prSet/>
      <dgm:spPr/>
      <dgm:t>
        <a:bodyPr/>
        <a:lstStyle/>
        <a:p>
          <a:endParaRPr lang="en-US"/>
        </a:p>
      </dgm:t>
    </dgm:pt>
    <dgm:pt modelId="{D1B5AD43-A5B8-41F0-9DD1-C0200085BA91}">
      <dgm:prSet/>
      <dgm:spPr/>
      <dgm:t>
        <a:bodyPr/>
        <a:lstStyle/>
        <a:p>
          <a:r>
            <a:rPr lang="it-IT" dirty="0"/>
            <a:t>* Residenti del Centro Storico muniti di PASS</a:t>
          </a:r>
          <a:endParaRPr lang="en-US" dirty="0"/>
        </a:p>
      </dgm:t>
    </dgm:pt>
    <dgm:pt modelId="{715453C5-0EE7-4DA5-ABF7-5418BD573AB2}" type="parTrans" cxnId="{10AC7369-1738-4EFF-B9F1-121EEE4D5672}">
      <dgm:prSet/>
      <dgm:spPr/>
      <dgm:t>
        <a:bodyPr/>
        <a:lstStyle/>
        <a:p>
          <a:endParaRPr lang="en-US"/>
        </a:p>
      </dgm:t>
    </dgm:pt>
    <dgm:pt modelId="{C8C75206-ECBF-43AD-98F3-A572DF57FE4B}" type="sibTrans" cxnId="{10AC7369-1738-4EFF-B9F1-121EEE4D5672}">
      <dgm:prSet/>
      <dgm:spPr/>
      <dgm:t>
        <a:bodyPr/>
        <a:lstStyle/>
        <a:p>
          <a:endParaRPr lang="en-US"/>
        </a:p>
      </dgm:t>
    </dgm:pt>
    <dgm:pt modelId="{55F5A064-F769-4C95-A94B-0F99F855C7FF}">
      <dgm:prSet/>
      <dgm:spPr/>
      <dgm:t>
        <a:bodyPr/>
        <a:lstStyle/>
        <a:p>
          <a:r>
            <a:rPr lang="it-IT" dirty="0"/>
            <a:t>* Esercenti del centro storico muniti di PASS</a:t>
          </a:r>
          <a:endParaRPr lang="en-US" dirty="0"/>
        </a:p>
      </dgm:t>
    </dgm:pt>
    <dgm:pt modelId="{F0F62327-4A3F-4763-A295-9C8C73B2FEBC}" type="parTrans" cxnId="{22B4F3B1-EBE5-4CB8-9C00-C66F3A51D5D2}">
      <dgm:prSet/>
      <dgm:spPr/>
      <dgm:t>
        <a:bodyPr/>
        <a:lstStyle/>
        <a:p>
          <a:endParaRPr lang="en-US"/>
        </a:p>
      </dgm:t>
    </dgm:pt>
    <dgm:pt modelId="{63AAFD71-84F9-45AD-8544-1FCE428976F2}" type="sibTrans" cxnId="{22B4F3B1-EBE5-4CB8-9C00-C66F3A51D5D2}">
      <dgm:prSet/>
      <dgm:spPr/>
      <dgm:t>
        <a:bodyPr/>
        <a:lstStyle/>
        <a:p>
          <a:endParaRPr lang="en-US"/>
        </a:p>
      </dgm:t>
    </dgm:pt>
    <dgm:pt modelId="{B37ED330-1403-4D93-BA58-FC68B16B3FC2}">
      <dgm:prSet/>
      <dgm:spPr/>
      <dgm:t>
        <a:bodyPr/>
        <a:lstStyle/>
        <a:p>
          <a:r>
            <a:rPr lang="it-IT" dirty="0"/>
            <a:t>* Dipendenti operanti nell’area con PASS</a:t>
          </a:r>
          <a:endParaRPr lang="en-US" dirty="0"/>
        </a:p>
      </dgm:t>
    </dgm:pt>
    <dgm:pt modelId="{33FBDA8A-4CF2-4769-B1BC-8DAD8D6BC4AD}" type="parTrans" cxnId="{E1DB3A3A-9039-49E6-B527-997A88DBAB08}">
      <dgm:prSet/>
      <dgm:spPr/>
      <dgm:t>
        <a:bodyPr/>
        <a:lstStyle/>
        <a:p>
          <a:endParaRPr lang="en-US"/>
        </a:p>
      </dgm:t>
    </dgm:pt>
    <dgm:pt modelId="{5063B914-8906-432E-9443-33B5A01FEE6C}" type="sibTrans" cxnId="{E1DB3A3A-9039-49E6-B527-997A88DBAB08}">
      <dgm:prSet/>
      <dgm:spPr/>
      <dgm:t>
        <a:bodyPr/>
        <a:lstStyle/>
        <a:p>
          <a:endParaRPr lang="en-US"/>
        </a:p>
      </dgm:t>
    </dgm:pt>
    <dgm:pt modelId="{A6DD519F-D2FD-499A-940A-45A4C5121956}">
      <dgm:prSet/>
      <dgm:spPr/>
      <dgm:t>
        <a:bodyPr/>
        <a:lstStyle/>
        <a:p>
          <a:r>
            <a:rPr lang="it-IT" dirty="0"/>
            <a:t>👉 Il PASS consente l’accesso prioritario in ingresso al Centro Storico.</a:t>
          </a:r>
          <a:endParaRPr lang="en-US" dirty="0"/>
        </a:p>
      </dgm:t>
    </dgm:pt>
    <dgm:pt modelId="{FC229A72-A0FD-4C58-B6EB-26BC8364F660}" type="parTrans" cxnId="{0BEE8A82-B289-4D79-829C-87BC113C4D1B}">
      <dgm:prSet/>
      <dgm:spPr/>
      <dgm:t>
        <a:bodyPr/>
        <a:lstStyle/>
        <a:p>
          <a:endParaRPr lang="en-US"/>
        </a:p>
      </dgm:t>
    </dgm:pt>
    <dgm:pt modelId="{712C8B11-A6B3-459D-B28C-6F35ACCF7842}" type="sibTrans" cxnId="{0BEE8A82-B289-4D79-829C-87BC113C4D1B}">
      <dgm:prSet/>
      <dgm:spPr/>
      <dgm:t>
        <a:bodyPr/>
        <a:lstStyle/>
        <a:p>
          <a:endParaRPr lang="en-US"/>
        </a:p>
      </dgm:t>
    </dgm:pt>
    <dgm:pt modelId="{848F8FEB-40B4-4530-BA53-202376A0DCE7}">
      <dgm:prSet/>
      <dgm:spPr/>
      <dgm:t>
        <a:bodyPr/>
        <a:lstStyle/>
        <a:p>
          <a:r>
            <a:rPr lang="en-US" dirty="0"/>
            <a:t>* </a:t>
          </a:r>
          <a:r>
            <a:rPr lang="en-US" dirty="0" err="1"/>
            <a:t>Dimoranti</a:t>
          </a:r>
          <a:r>
            <a:rPr lang="en-US" dirty="0"/>
            <a:t> del Centro Storico </a:t>
          </a:r>
          <a:r>
            <a:rPr lang="en-US" dirty="0" err="1"/>
            <a:t>muniti</a:t>
          </a:r>
          <a:r>
            <a:rPr lang="en-US" dirty="0"/>
            <a:t> di PASS</a:t>
          </a:r>
        </a:p>
      </dgm:t>
    </dgm:pt>
    <dgm:pt modelId="{FC84171D-83EB-40C8-A9C7-E1F0DCCD5219}" type="parTrans" cxnId="{3CEA9B9B-980A-43DD-8232-2BA5C1F115C1}">
      <dgm:prSet/>
      <dgm:spPr/>
      <dgm:t>
        <a:bodyPr/>
        <a:lstStyle/>
        <a:p>
          <a:endParaRPr lang="it-IT"/>
        </a:p>
      </dgm:t>
    </dgm:pt>
    <dgm:pt modelId="{C77025B5-6F41-44D8-AC69-7787306B8ABD}" type="sibTrans" cxnId="{3CEA9B9B-980A-43DD-8232-2BA5C1F115C1}">
      <dgm:prSet/>
      <dgm:spPr/>
      <dgm:t>
        <a:bodyPr/>
        <a:lstStyle/>
        <a:p>
          <a:endParaRPr lang="it-IT"/>
        </a:p>
      </dgm:t>
    </dgm:pt>
    <dgm:pt modelId="{1A6EE2F0-D149-435B-B699-99937193A9CE}" type="pres">
      <dgm:prSet presAssocID="{B76C54B6-6699-4BA1-852E-50FC6A4575D9}" presName="vert0" presStyleCnt="0">
        <dgm:presLayoutVars>
          <dgm:dir/>
          <dgm:animOne val="branch"/>
          <dgm:animLvl val="lvl"/>
        </dgm:presLayoutVars>
      </dgm:prSet>
      <dgm:spPr/>
    </dgm:pt>
    <dgm:pt modelId="{E2CA5E59-D653-45BC-BAF3-C123B28481D6}" type="pres">
      <dgm:prSet presAssocID="{C1BB1CAF-6BFA-44BB-A51D-B7A9A8D479EA}" presName="thickLine" presStyleLbl="alignNode1" presStyleIdx="0" presStyleCnt="6"/>
      <dgm:spPr/>
    </dgm:pt>
    <dgm:pt modelId="{56678E0A-8ADE-4752-B76B-90355287A3D5}" type="pres">
      <dgm:prSet presAssocID="{C1BB1CAF-6BFA-44BB-A51D-B7A9A8D479EA}" presName="horz1" presStyleCnt="0"/>
      <dgm:spPr/>
    </dgm:pt>
    <dgm:pt modelId="{BC0EF97C-80A4-43C8-9EF6-346C9038A389}" type="pres">
      <dgm:prSet presAssocID="{C1BB1CAF-6BFA-44BB-A51D-B7A9A8D479EA}" presName="tx1" presStyleLbl="revTx" presStyleIdx="0" presStyleCnt="6"/>
      <dgm:spPr/>
    </dgm:pt>
    <dgm:pt modelId="{7A32C94B-FEA0-4884-9344-3D01AA33BFAE}" type="pres">
      <dgm:prSet presAssocID="{C1BB1CAF-6BFA-44BB-A51D-B7A9A8D479EA}" presName="vert1" presStyleCnt="0"/>
      <dgm:spPr/>
    </dgm:pt>
    <dgm:pt modelId="{9DA29B0C-151A-4CD6-95E3-B66EB504E897}" type="pres">
      <dgm:prSet presAssocID="{D1B5AD43-A5B8-41F0-9DD1-C0200085BA91}" presName="thickLine" presStyleLbl="alignNode1" presStyleIdx="1" presStyleCnt="6"/>
      <dgm:spPr/>
    </dgm:pt>
    <dgm:pt modelId="{3C6F5182-B751-4C24-BDAF-B472CD9A4F96}" type="pres">
      <dgm:prSet presAssocID="{D1B5AD43-A5B8-41F0-9DD1-C0200085BA91}" presName="horz1" presStyleCnt="0"/>
      <dgm:spPr/>
    </dgm:pt>
    <dgm:pt modelId="{ACB3A60E-4345-4E4E-82EE-0D7B6AF0AB9D}" type="pres">
      <dgm:prSet presAssocID="{D1B5AD43-A5B8-41F0-9DD1-C0200085BA91}" presName="tx1" presStyleLbl="revTx" presStyleIdx="1" presStyleCnt="6"/>
      <dgm:spPr/>
    </dgm:pt>
    <dgm:pt modelId="{A5463E79-A44F-4AF8-8458-DB73CA134D58}" type="pres">
      <dgm:prSet presAssocID="{D1B5AD43-A5B8-41F0-9DD1-C0200085BA91}" presName="vert1" presStyleCnt="0"/>
      <dgm:spPr/>
    </dgm:pt>
    <dgm:pt modelId="{092FF42B-49BD-488F-B56B-32C52EF48F76}" type="pres">
      <dgm:prSet presAssocID="{848F8FEB-40B4-4530-BA53-202376A0DCE7}" presName="thickLine" presStyleLbl="alignNode1" presStyleIdx="2" presStyleCnt="6"/>
      <dgm:spPr/>
    </dgm:pt>
    <dgm:pt modelId="{9D2A8666-AA20-4D3C-B3E8-E69576BC29B3}" type="pres">
      <dgm:prSet presAssocID="{848F8FEB-40B4-4530-BA53-202376A0DCE7}" presName="horz1" presStyleCnt="0"/>
      <dgm:spPr/>
    </dgm:pt>
    <dgm:pt modelId="{BC6E9F38-2F61-4B84-A8F0-00CD65869284}" type="pres">
      <dgm:prSet presAssocID="{848F8FEB-40B4-4530-BA53-202376A0DCE7}" presName="tx1" presStyleLbl="revTx" presStyleIdx="2" presStyleCnt="6"/>
      <dgm:spPr/>
    </dgm:pt>
    <dgm:pt modelId="{6595FE87-54D5-499B-BC8C-81838E63C1F3}" type="pres">
      <dgm:prSet presAssocID="{848F8FEB-40B4-4530-BA53-202376A0DCE7}" presName="vert1" presStyleCnt="0"/>
      <dgm:spPr/>
    </dgm:pt>
    <dgm:pt modelId="{1852A71B-06A8-4510-BED6-44667725D8C8}" type="pres">
      <dgm:prSet presAssocID="{55F5A064-F769-4C95-A94B-0F99F855C7FF}" presName="thickLine" presStyleLbl="alignNode1" presStyleIdx="3" presStyleCnt="6"/>
      <dgm:spPr/>
    </dgm:pt>
    <dgm:pt modelId="{6342FA63-8008-46AB-ACBE-60776F7A47BE}" type="pres">
      <dgm:prSet presAssocID="{55F5A064-F769-4C95-A94B-0F99F855C7FF}" presName="horz1" presStyleCnt="0"/>
      <dgm:spPr/>
    </dgm:pt>
    <dgm:pt modelId="{90E5DC3A-AE94-47E7-A044-481A11B592DE}" type="pres">
      <dgm:prSet presAssocID="{55F5A064-F769-4C95-A94B-0F99F855C7FF}" presName="tx1" presStyleLbl="revTx" presStyleIdx="3" presStyleCnt="6"/>
      <dgm:spPr/>
    </dgm:pt>
    <dgm:pt modelId="{3A6C61E7-98E2-417A-AF9B-BF0A61D016B3}" type="pres">
      <dgm:prSet presAssocID="{55F5A064-F769-4C95-A94B-0F99F855C7FF}" presName="vert1" presStyleCnt="0"/>
      <dgm:spPr/>
    </dgm:pt>
    <dgm:pt modelId="{80561A67-ACF5-461D-9E7D-8AE8470059A9}" type="pres">
      <dgm:prSet presAssocID="{B37ED330-1403-4D93-BA58-FC68B16B3FC2}" presName="thickLine" presStyleLbl="alignNode1" presStyleIdx="4" presStyleCnt="6"/>
      <dgm:spPr/>
    </dgm:pt>
    <dgm:pt modelId="{DB4B585D-405B-4D35-8AB1-121FF8A1E221}" type="pres">
      <dgm:prSet presAssocID="{B37ED330-1403-4D93-BA58-FC68B16B3FC2}" presName="horz1" presStyleCnt="0"/>
      <dgm:spPr/>
    </dgm:pt>
    <dgm:pt modelId="{928E10E5-B779-4AE0-9679-43519ECC3531}" type="pres">
      <dgm:prSet presAssocID="{B37ED330-1403-4D93-BA58-FC68B16B3FC2}" presName="tx1" presStyleLbl="revTx" presStyleIdx="4" presStyleCnt="6"/>
      <dgm:spPr/>
    </dgm:pt>
    <dgm:pt modelId="{89876B6D-1307-48F2-844C-B32A476A79EB}" type="pres">
      <dgm:prSet presAssocID="{B37ED330-1403-4D93-BA58-FC68B16B3FC2}" presName="vert1" presStyleCnt="0"/>
      <dgm:spPr/>
    </dgm:pt>
    <dgm:pt modelId="{0BAE6901-3F33-4C06-A18E-9BCD02F60E42}" type="pres">
      <dgm:prSet presAssocID="{A6DD519F-D2FD-499A-940A-45A4C5121956}" presName="thickLine" presStyleLbl="alignNode1" presStyleIdx="5" presStyleCnt="6"/>
      <dgm:spPr/>
    </dgm:pt>
    <dgm:pt modelId="{E51EC164-1C4D-40A4-BC69-F04F51B97371}" type="pres">
      <dgm:prSet presAssocID="{A6DD519F-D2FD-499A-940A-45A4C5121956}" presName="horz1" presStyleCnt="0"/>
      <dgm:spPr/>
    </dgm:pt>
    <dgm:pt modelId="{ACB507E7-CD72-4830-AF78-C9755D7F3DB9}" type="pres">
      <dgm:prSet presAssocID="{A6DD519F-D2FD-499A-940A-45A4C5121956}" presName="tx1" presStyleLbl="revTx" presStyleIdx="5" presStyleCnt="6"/>
      <dgm:spPr/>
    </dgm:pt>
    <dgm:pt modelId="{52E2356E-5E77-4214-8E14-676A81067953}" type="pres">
      <dgm:prSet presAssocID="{A6DD519F-D2FD-499A-940A-45A4C5121956}" presName="vert1" presStyleCnt="0"/>
      <dgm:spPr/>
    </dgm:pt>
  </dgm:ptLst>
  <dgm:cxnLst>
    <dgm:cxn modelId="{AB471320-5C66-4F25-8365-260E5B5DBFE6}" type="presOf" srcId="{D1B5AD43-A5B8-41F0-9DD1-C0200085BA91}" destId="{ACB3A60E-4345-4E4E-82EE-0D7B6AF0AB9D}" srcOrd="0" destOrd="0" presId="urn:microsoft.com/office/officeart/2008/layout/LinedList"/>
    <dgm:cxn modelId="{E1DB3A3A-9039-49E6-B527-997A88DBAB08}" srcId="{B76C54B6-6699-4BA1-852E-50FC6A4575D9}" destId="{B37ED330-1403-4D93-BA58-FC68B16B3FC2}" srcOrd="4" destOrd="0" parTransId="{33FBDA8A-4CF2-4769-B1BC-8DAD8D6BC4AD}" sibTransId="{5063B914-8906-432E-9443-33B5A01FEE6C}"/>
    <dgm:cxn modelId="{83D68548-75E0-48EB-A84D-507451BD47E2}" type="presOf" srcId="{C1BB1CAF-6BFA-44BB-A51D-B7A9A8D479EA}" destId="{BC0EF97C-80A4-43C8-9EF6-346C9038A389}" srcOrd="0" destOrd="0" presId="urn:microsoft.com/office/officeart/2008/layout/LinedList"/>
    <dgm:cxn modelId="{10AC7369-1738-4EFF-B9F1-121EEE4D5672}" srcId="{B76C54B6-6699-4BA1-852E-50FC6A4575D9}" destId="{D1B5AD43-A5B8-41F0-9DD1-C0200085BA91}" srcOrd="1" destOrd="0" parTransId="{715453C5-0EE7-4DA5-ABF7-5418BD573AB2}" sibTransId="{C8C75206-ECBF-43AD-98F3-A572DF57FE4B}"/>
    <dgm:cxn modelId="{C0C8D84C-9947-43F4-8C53-403FC666AF3A}" type="presOf" srcId="{B37ED330-1403-4D93-BA58-FC68B16B3FC2}" destId="{928E10E5-B779-4AE0-9679-43519ECC3531}" srcOrd="0" destOrd="0" presId="urn:microsoft.com/office/officeart/2008/layout/LinedList"/>
    <dgm:cxn modelId="{692DA76E-D8D4-461A-B8E2-6E21B389BD73}" srcId="{B76C54B6-6699-4BA1-852E-50FC6A4575D9}" destId="{C1BB1CAF-6BFA-44BB-A51D-B7A9A8D479EA}" srcOrd="0" destOrd="0" parTransId="{2B496B03-B796-43A1-8AD6-1CBB28AD1BD5}" sibTransId="{87A34962-263D-4D15-832D-2FFFD5F75F5E}"/>
    <dgm:cxn modelId="{7C146751-81E0-43D2-82CF-D159B55E8AE8}" type="presOf" srcId="{55F5A064-F769-4C95-A94B-0F99F855C7FF}" destId="{90E5DC3A-AE94-47E7-A044-481A11B592DE}" srcOrd="0" destOrd="0" presId="urn:microsoft.com/office/officeart/2008/layout/LinedList"/>
    <dgm:cxn modelId="{0BEE8A82-B289-4D79-829C-87BC113C4D1B}" srcId="{B76C54B6-6699-4BA1-852E-50FC6A4575D9}" destId="{A6DD519F-D2FD-499A-940A-45A4C5121956}" srcOrd="5" destOrd="0" parTransId="{FC229A72-A0FD-4C58-B6EB-26BC8364F660}" sibTransId="{712C8B11-A6B3-459D-B28C-6F35ACCF7842}"/>
    <dgm:cxn modelId="{B3ABE18F-8368-4FD9-90F8-30DFB8DFAFE2}" type="presOf" srcId="{848F8FEB-40B4-4530-BA53-202376A0DCE7}" destId="{BC6E9F38-2F61-4B84-A8F0-00CD65869284}" srcOrd="0" destOrd="0" presId="urn:microsoft.com/office/officeart/2008/layout/LinedList"/>
    <dgm:cxn modelId="{3CEA9B9B-980A-43DD-8232-2BA5C1F115C1}" srcId="{B76C54B6-6699-4BA1-852E-50FC6A4575D9}" destId="{848F8FEB-40B4-4530-BA53-202376A0DCE7}" srcOrd="2" destOrd="0" parTransId="{FC84171D-83EB-40C8-A9C7-E1F0DCCD5219}" sibTransId="{C77025B5-6F41-44D8-AC69-7787306B8ABD}"/>
    <dgm:cxn modelId="{22B4F3B1-EBE5-4CB8-9C00-C66F3A51D5D2}" srcId="{B76C54B6-6699-4BA1-852E-50FC6A4575D9}" destId="{55F5A064-F769-4C95-A94B-0F99F855C7FF}" srcOrd="3" destOrd="0" parTransId="{F0F62327-4A3F-4763-A295-9C8C73B2FEBC}" sibTransId="{63AAFD71-84F9-45AD-8544-1FCE428976F2}"/>
    <dgm:cxn modelId="{C49A7CC8-40DB-4026-9964-ED668FD8C241}" type="presOf" srcId="{A6DD519F-D2FD-499A-940A-45A4C5121956}" destId="{ACB507E7-CD72-4830-AF78-C9755D7F3DB9}" srcOrd="0" destOrd="0" presId="urn:microsoft.com/office/officeart/2008/layout/LinedList"/>
    <dgm:cxn modelId="{113DA6D1-38E0-4D9E-B30A-BAA9E432313D}" type="presOf" srcId="{B76C54B6-6699-4BA1-852E-50FC6A4575D9}" destId="{1A6EE2F0-D149-435B-B699-99937193A9CE}" srcOrd="0" destOrd="0" presId="urn:microsoft.com/office/officeart/2008/layout/LinedList"/>
    <dgm:cxn modelId="{90F15E90-EFB3-4C49-9BF5-37E36B8084BD}" type="presParOf" srcId="{1A6EE2F0-D149-435B-B699-99937193A9CE}" destId="{E2CA5E59-D653-45BC-BAF3-C123B28481D6}" srcOrd="0" destOrd="0" presId="urn:microsoft.com/office/officeart/2008/layout/LinedList"/>
    <dgm:cxn modelId="{5957537F-207E-4CFC-AD27-D4C23CA5405E}" type="presParOf" srcId="{1A6EE2F0-D149-435B-B699-99937193A9CE}" destId="{56678E0A-8ADE-4752-B76B-90355287A3D5}" srcOrd="1" destOrd="0" presId="urn:microsoft.com/office/officeart/2008/layout/LinedList"/>
    <dgm:cxn modelId="{92E86DD5-D6E3-41FE-A199-87CD3F010F02}" type="presParOf" srcId="{56678E0A-8ADE-4752-B76B-90355287A3D5}" destId="{BC0EF97C-80A4-43C8-9EF6-346C9038A389}" srcOrd="0" destOrd="0" presId="urn:microsoft.com/office/officeart/2008/layout/LinedList"/>
    <dgm:cxn modelId="{DFA158A7-BFAA-47E0-A843-193D8D27CAAA}" type="presParOf" srcId="{56678E0A-8ADE-4752-B76B-90355287A3D5}" destId="{7A32C94B-FEA0-4884-9344-3D01AA33BFAE}" srcOrd="1" destOrd="0" presId="urn:microsoft.com/office/officeart/2008/layout/LinedList"/>
    <dgm:cxn modelId="{E9399518-D672-45C9-9772-3D5BDD2A794F}" type="presParOf" srcId="{1A6EE2F0-D149-435B-B699-99937193A9CE}" destId="{9DA29B0C-151A-4CD6-95E3-B66EB504E897}" srcOrd="2" destOrd="0" presId="urn:microsoft.com/office/officeart/2008/layout/LinedList"/>
    <dgm:cxn modelId="{6090364A-096C-4994-9C99-6B7AB22F5030}" type="presParOf" srcId="{1A6EE2F0-D149-435B-B699-99937193A9CE}" destId="{3C6F5182-B751-4C24-BDAF-B472CD9A4F96}" srcOrd="3" destOrd="0" presId="urn:microsoft.com/office/officeart/2008/layout/LinedList"/>
    <dgm:cxn modelId="{EF21E43C-ADB2-43EA-94DD-7487479570F1}" type="presParOf" srcId="{3C6F5182-B751-4C24-BDAF-B472CD9A4F96}" destId="{ACB3A60E-4345-4E4E-82EE-0D7B6AF0AB9D}" srcOrd="0" destOrd="0" presId="urn:microsoft.com/office/officeart/2008/layout/LinedList"/>
    <dgm:cxn modelId="{077E4241-AAF2-414B-AF66-16907BDD742C}" type="presParOf" srcId="{3C6F5182-B751-4C24-BDAF-B472CD9A4F96}" destId="{A5463E79-A44F-4AF8-8458-DB73CA134D58}" srcOrd="1" destOrd="0" presId="urn:microsoft.com/office/officeart/2008/layout/LinedList"/>
    <dgm:cxn modelId="{6F81C47C-4290-4F2B-9A0F-F6D75E2F9990}" type="presParOf" srcId="{1A6EE2F0-D149-435B-B699-99937193A9CE}" destId="{092FF42B-49BD-488F-B56B-32C52EF48F76}" srcOrd="4" destOrd="0" presId="urn:microsoft.com/office/officeart/2008/layout/LinedList"/>
    <dgm:cxn modelId="{2550BF5E-1D21-4BD3-82FE-4843915A8A57}" type="presParOf" srcId="{1A6EE2F0-D149-435B-B699-99937193A9CE}" destId="{9D2A8666-AA20-4D3C-B3E8-E69576BC29B3}" srcOrd="5" destOrd="0" presId="urn:microsoft.com/office/officeart/2008/layout/LinedList"/>
    <dgm:cxn modelId="{7C6D6F59-8968-40A4-9C55-58396A2F9CDE}" type="presParOf" srcId="{9D2A8666-AA20-4D3C-B3E8-E69576BC29B3}" destId="{BC6E9F38-2F61-4B84-A8F0-00CD65869284}" srcOrd="0" destOrd="0" presId="urn:microsoft.com/office/officeart/2008/layout/LinedList"/>
    <dgm:cxn modelId="{E8FC34FF-D198-4A01-90C2-07DD2CD4950E}" type="presParOf" srcId="{9D2A8666-AA20-4D3C-B3E8-E69576BC29B3}" destId="{6595FE87-54D5-499B-BC8C-81838E63C1F3}" srcOrd="1" destOrd="0" presId="urn:microsoft.com/office/officeart/2008/layout/LinedList"/>
    <dgm:cxn modelId="{46DB3FE3-B4AB-4BC3-B851-1B27F9F30AB9}" type="presParOf" srcId="{1A6EE2F0-D149-435B-B699-99937193A9CE}" destId="{1852A71B-06A8-4510-BED6-44667725D8C8}" srcOrd="6" destOrd="0" presId="urn:microsoft.com/office/officeart/2008/layout/LinedList"/>
    <dgm:cxn modelId="{00ABB8FF-64B8-4096-85AF-25BCD25C5144}" type="presParOf" srcId="{1A6EE2F0-D149-435B-B699-99937193A9CE}" destId="{6342FA63-8008-46AB-ACBE-60776F7A47BE}" srcOrd="7" destOrd="0" presId="urn:microsoft.com/office/officeart/2008/layout/LinedList"/>
    <dgm:cxn modelId="{586205F9-6619-4AC4-84F9-794C01AC595D}" type="presParOf" srcId="{6342FA63-8008-46AB-ACBE-60776F7A47BE}" destId="{90E5DC3A-AE94-47E7-A044-481A11B592DE}" srcOrd="0" destOrd="0" presId="urn:microsoft.com/office/officeart/2008/layout/LinedList"/>
    <dgm:cxn modelId="{0356113A-55AB-4280-BB12-B03739BA99C3}" type="presParOf" srcId="{6342FA63-8008-46AB-ACBE-60776F7A47BE}" destId="{3A6C61E7-98E2-417A-AF9B-BF0A61D016B3}" srcOrd="1" destOrd="0" presId="urn:microsoft.com/office/officeart/2008/layout/LinedList"/>
    <dgm:cxn modelId="{D73B9A89-89DE-4493-8EDE-B8712D2F6E22}" type="presParOf" srcId="{1A6EE2F0-D149-435B-B699-99937193A9CE}" destId="{80561A67-ACF5-461D-9E7D-8AE8470059A9}" srcOrd="8" destOrd="0" presId="urn:microsoft.com/office/officeart/2008/layout/LinedList"/>
    <dgm:cxn modelId="{AF4B28C8-88BE-4151-8536-28DB28634386}" type="presParOf" srcId="{1A6EE2F0-D149-435B-B699-99937193A9CE}" destId="{DB4B585D-405B-4D35-8AB1-121FF8A1E221}" srcOrd="9" destOrd="0" presId="urn:microsoft.com/office/officeart/2008/layout/LinedList"/>
    <dgm:cxn modelId="{C4F71687-7D6C-4E76-9459-873D0A55AC57}" type="presParOf" srcId="{DB4B585D-405B-4D35-8AB1-121FF8A1E221}" destId="{928E10E5-B779-4AE0-9679-43519ECC3531}" srcOrd="0" destOrd="0" presId="urn:microsoft.com/office/officeart/2008/layout/LinedList"/>
    <dgm:cxn modelId="{1A9A7864-2C8F-4D6C-BAFE-9184A973BBC7}" type="presParOf" srcId="{DB4B585D-405B-4D35-8AB1-121FF8A1E221}" destId="{89876B6D-1307-48F2-844C-B32A476A79EB}" srcOrd="1" destOrd="0" presId="urn:microsoft.com/office/officeart/2008/layout/LinedList"/>
    <dgm:cxn modelId="{5E65F1AD-5EFA-41CC-8DEB-40685B94AE4E}" type="presParOf" srcId="{1A6EE2F0-D149-435B-B699-99937193A9CE}" destId="{0BAE6901-3F33-4C06-A18E-9BCD02F60E42}" srcOrd="10" destOrd="0" presId="urn:microsoft.com/office/officeart/2008/layout/LinedList"/>
    <dgm:cxn modelId="{BE3D9BA5-2F24-4E3D-8A48-8C03C3A30F3D}" type="presParOf" srcId="{1A6EE2F0-D149-435B-B699-99937193A9CE}" destId="{E51EC164-1C4D-40A4-BC69-F04F51B97371}" srcOrd="11" destOrd="0" presId="urn:microsoft.com/office/officeart/2008/layout/LinedList"/>
    <dgm:cxn modelId="{4E9D2C75-04AC-4630-9C3A-438F634D8E8A}" type="presParOf" srcId="{E51EC164-1C4D-40A4-BC69-F04F51B97371}" destId="{ACB507E7-CD72-4830-AF78-C9755D7F3DB9}" srcOrd="0" destOrd="0" presId="urn:microsoft.com/office/officeart/2008/layout/LinedList"/>
    <dgm:cxn modelId="{95DC3CED-836F-48F4-B731-1D3E16070D7F}" type="presParOf" srcId="{E51EC164-1C4D-40A4-BC69-F04F51B97371}" destId="{52E2356E-5E77-4214-8E14-676A8106795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BAF03D6-C136-43A9-B002-D5EE0E0C2861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6A3D1A2A-AEA9-4964-A7DB-C5B0B11F0212}">
      <dgm:prSet/>
      <dgm:spPr/>
      <dgm:t>
        <a:bodyPr/>
        <a:lstStyle/>
        <a:p>
          <a:r>
            <a:rPr lang="it-IT"/>
            <a:t>Il PASS rappresenta lo strumento ordinario per l’accesso prioritario.</a:t>
          </a:r>
          <a:endParaRPr lang="en-US"/>
        </a:p>
      </dgm:t>
    </dgm:pt>
    <dgm:pt modelId="{CD873E72-3ECA-41A6-AFE0-1DACFE78F4B5}" type="parTrans" cxnId="{9F9C2B32-BEC8-442F-B365-C65468BFDCB9}">
      <dgm:prSet/>
      <dgm:spPr/>
      <dgm:t>
        <a:bodyPr/>
        <a:lstStyle/>
        <a:p>
          <a:endParaRPr lang="en-US"/>
        </a:p>
      </dgm:t>
    </dgm:pt>
    <dgm:pt modelId="{7FD2B564-2A7E-426D-A9C9-EF13BF3D1760}" type="sibTrans" cxnId="{9F9C2B32-BEC8-442F-B365-C65468BFDCB9}">
      <dgm:prSet/>
      <dgm:spPr/>
      <dgm:t>
        <a:bodyPr/>
        <a:lstStyle/>
        <a:p>
          <a:endParaRPr lang="en-US"/>
        </a:p>
      </dgm:t>
    </dgm:pt>
    <dgm:pt modelId="{7F7202F7-C08E-4BA6-8362-4A6D4F61B486}">
      <dgm:prSet/>
      <dgm:spPr/>
      <dgm:t>
        <a:bodyPr/>
        <a:lstStyle/>
        <a:p>
          <a:r>
            <a:rPr lang="it-IT"/>
            <a:t>👉 In assenza di PASS:</a:t>
          </a:r>
          <a:endParaRPr lang="en-US"/>
        </a:p>
      </dgm:t>
    </dgm:pt>
    <dgm:pt modelId="{277BCBB0-D7B8-4158-A4B3-99A2C64E09C1}" type="parTrans" cxnId="{A52A84CD-A546-472B-A7EB-CE211F8F28DC}">
      <dgm:prSet/>
      <dgm:spPr/>
      <dgm:t>
        <a:bodyPr/>
        <a:lstStyle/>
        <a:p>
          <a:endParaRPr lang="en-US"/>
        </a:p>
      </dgm:t>
    </dgm:pt>
    <dgm:pt modelId="{5D9EF586-9B58-4C30-89F1-2C980ED01FC0}" type="sibTrans" cxnId="{A52A84CD-A546-472B-A7EB-CE211F8F28DC}">
      <dgm:prSet/>
      <dgm:spPr/>
      <dgm:t>
        <a:bodyPr/>
        <a:lstStyle/>
        <a:p>
          <a:endParaRPr lang="en-US"/>
        </a:p>
      </dgm:t>
    </dgm:pt>
    <dgm:pt modelId="{BF5E5A5A-BD61-4981-AC76-A38BC83E0B27}">
      <dgm:prSet/>
      <dgm:spPr/>
      <dgm:t>
        <a:bodyPr/>
        <a:lstStyle/>
        <a:p>
          <a:r>
            <a:rPr lang="it-IT"/>
            <a:t>l’accesso avviene tramite coda ordinaria</a:t>
          </a:r>
          <a:endParaRPr lang="en-US"/>
        </a:p>
      </dgm:t>
    </dgm:pt>
    <dgm:pt modelId="{7BBE2475-1D82-412D-BED1-B107D4EBEB86}" type="parTrans" cxnId="{864EBE84-947E-4A5F-A3AC-1925E7DCAF92}">
      <dgm:prSet/>
      <dgm:spPr/>
      <dgm:t>
        <a:bodyPr/>
        <a:lstStyle/>
        <a:p>
          <a:endParaRPr lang="en-US"/>
        </a:p>
      </dgm:t>
    </dgm:pt>
    <dgm:pt modelId="{D59BD89E-1B23-4511-BE44-D5423281C934}" type="sibTrans" cxnId="{864EBE84-947E-4A5F-A3AC-1925E7DCAF92}">
      <dgm:prSet/>
      <dgm:spPr/>
      <dgm:t>
        <a:bodyPr/>
        <a:lstStyle/>
        <a:p>
          <a:endParaRPr lang="en-US"/>
        </a:p>
      </dgm:t>
    </dgm:pt>
    <dgm:pt modelId="{9F1E9659-3DCA-4898-B6D4-3CE00ACBBD27}">
      <dgm:prSet/>
      <dgm:spPr/>
      <dgm:t>
        <a:bodyPr/>
        <a:lstStyle/>
        <a:p>
          <a:r>
            <a:rPr lang="it-IT"/>
            <a:t>eventuali situazioni particolari possono essere valutate sul posto dagli operatori</a:t>
          </a:r>
          <a:endParaRPr lang="en-US"/>
        </a:p>
      </dgm:t>
    </dgm:pt>
    <dgm:pt modelId="{67EE6B6D-080C-4D44-BB0B-EAB6C7063563}" type="parTrans" cxnId="{023EBC51-E668-424A-9630-E36306F6D972}">
      <dgm:prSet/>
      <dgm:spPr/>
      <dgm:t>
        <a:bodyPr/>
        <a:lstStyle/>
        <a:p>
          <a:endParaRPr lang="en-US"/>
        </a:p>
      </dgm:t>
    </dgm:pt>
    <dgm:pt modelId="{BAA05CBB-8CCD-4754-9EE1-2DA445470F31}" type="sibTrans" cxnId="{023EBC51-E668-424A-9630-E36306F6D972}">
      <dgm:prSet/>
      <dgm:spPr/>
      <dgm:t>
        <a:bodyPr/>
        <a:lstStyle/>
        <a:p>
          <a:endParaRPr lang="en-US"/>
        </a:p>
      </dgm:t>
    </dgm:pt>
    <dgm:pt modelId="{144B26A2-A626-4756-B0B9-2670338DBFDF}" type="pres">
      <dgm:prSet presAssocID="{ABAF03D6-C136-43A9-B002-D5EE0E0C2861}" presName="vert0" presStyleCnt="0">
        <dgm:presLayoutVars>
          <dgm:dir/>
          <dgm:animOne val="branch"/>
          <dgm:animLvl val="lvl"/>
        </dgm:presLayoutVars>
      </dgm:prSet>
      <dgm:spPr/>
    </dgm:pt>
    <dgm:pt modelId="{392318A5-CED5-4980-B029-E60AC04CECDC}" type="pres">
      <dgm:prSet presAssocID="{6A3D1A2A-AEA9-4964-A7DB-C5B0B11F0212}" presName="thickLine" presStyleLbl="alignNode1" presStyleIdx="0" presStyleCnt="4"/>
      <dgm:spPr/>
    </dgm:pt>
    <dgm:pt modelId="{8D040892-BCEC-4123-922F-156713E70F71}" type="pres">
      <dgm:prSet presAssocID="{6A3D1A2A-AEA9-4964-A7DB-C5B0B11F0212}" presName="horz1" presStyleCnt="0"/>
      <dgm:spPr/>
    </dgm:pt>
    <dgm:pt modelId="{25B02DDA-CC52-4A44-B811-3239B098B2C8}" type="pres">
      <dgm:prSet presAssocID="{6A3D1A2A-AEA9-4964-A7DB-C5B0B11F0212}" presName="tx1" presStyleLbl="revTx" presStyleIdx="0" presStyleCnt="4"/>
      <dgm:spPr/>
    </dgm:pt>
    <dgm:pt modelId="{73B35121-170A-4B3A-A97B-A6D24A130598}" type="pres">
      <dgm:prSet presAssocID="{6A3D1A2A-AEA9-4964-A7DB-C5B0B11F0212}" presName="vert1" presStyleCnt="0"/>
      <dgm:spPr/>
    </dgm:pt>
    <dgm:pt modelId="{84BF4AB9-A54B-451D-AFFE-FAFBB0100ADF}" type="pres">
      <dgm:prSet presAssocID="{7F7202F7-C08E-4BA6-8362-4A6D4F61B486}" presName="thickLine" presStyleLbl="alignNode1" presStyleIdx="1" presStyleCnt="4"/>
      <dgm:spPr/>
    </dgm:pt>
    <dgm:pt modelId="{7CF2EC6C-164A-4B82-AA5F-AE270B961BBC}" type="pres">
      <dgm:prSet presAssocID="{7F7202F7-C08E-4BA6-8362-4A6D4F61B486}" presName="horz1" presStyleCnt="0"/>
      <dgm:spPr/>
    </dgm:pt>
    <dgm:pt modelId="{BB334CD6-AD84-4086-BF58-30635AE443F8}" type="pres">
      <dgm:prSet presAssocID="{7F7202F7-C08E-4BA6-8362-4A6D4F61B486}" presName="tx1" presStyleLbl="revTx" presStyleIdx="1" presStyleCnt="4"/>
      <dgm:spPr/>
    </dgm:pt>
    <dgm:pt modelId="{DED39594-2262-4B6C-9F8C-F5BE3D47419A}" type="pres">
      <dgm:prSet presAssocID="{7F7202F7-C08E-4BA6-8362-4A6D4F61B486}" presName="vert1" presStyleCnt="0"/>
      <dgm:spPr/>
    </dgm:pt>
    <dgm:pt modelId="{46426047-C3A2-437A-8A0B-64443617729F}" type="pres">
      <dgm:prSet presAssocID="{BF5E5A5A-BD61-4981-AC76-A38BC83E0B27}" presName="thickLine" presStyleLbl="alignNode1" presStyleIdx="2" presStyleCnt="4"/>
      <dgm:spPr/>
    </dgm:pt>
    <dgm:pt modelId="{E1193724-8195-4C4D-A20D-D9B7E4AFA0B7}" type="pres">
      <dgm:prSet presAssocID="{BF5E5A5A-BD61-4981-AC76-A38BC83E0B27}" presName="horz1" presStyleCnt="0"/>
      <dgm:spPr/>
    </dgm:pt>
    <dgm:pt modelId="{2E011134-42EF-43C4-8D6C-4E0DD14B1EB4}" type="pres">
      <dgm:prSet presAssocID="{BF5E5A5A-BD61-4981-AC76-A38BC83E0B27}" presName="tx1" presStyleLbl="revTx" presStyleIdx="2" presStyleCnt="4"/>
      <dgm:spPr/>
    </dgm:pt>
    <dgm:pt modelId="{289BAB63-6264-4146-A2AD-1E8A540339D8}" type="pres">
      <dgm:prSet presAssocID="{BF5E5A5A-BD61-4981-AC76-A38BC83E0B27}" presName="vert1" presStyleCnt="0"/>
      <dgm:spPr/>
    </dgm:pt>
    <dgm:pt modelId="{1602F927-C853-4119-9529-ED8231751D24}" type="pres">
      <dgm:prSet presAssocID="{9F1E9659-3DCA-4898-B6D4-3CE00ACBBD27}" presName="thickLine" presStyleLbl="alignNode1" presStyleIdx="3" presStyleCnt="4"/>
      <dgm:spPr/>
    </dgm:pt>
    <dgm:pt modelId="{2652B017-51E3-40C6-92EB-A6876A88E337}" type="pres">
      <dgm:prSet presAssocID="{9F1E9659-3DCA-4898-B6D4-3CE00ACBBD27}" presName="horz1" presStyleCnt="0"/>
      <dgm:spPr/>
    </dgm:pt>
    <dgm:pt modelId="{C984ACAB-392A-4DA3-B26D-084A356A46FC}" type="pres">
      <dgm:prSet presAssocID="{9F1E9659-3DCA-4898-B6D4-3CE00ACBBD27}" presName="tx1" presStyleLbl="revTx" presStyleIdx="3" presStyleCnt="4"/>
      <dgm:spPr/>
    </dgm:pt>
    <dgm:pt modelId="{EE21370A-7179-408F-93A7-6295FC97A3B6}" type="pres">
      <dgm:prSet presAssocID="{9F1E9659-3DCA-4898-B6D4-3CE00ACBBD27}" presName="vert1" presStyleCnt="0"/>
      <dgm:spPr/>
    </dgm:pt>
  </dgm:ptLst>
  <dgm:cxnLst>
    <dgm:cxn modelId="{9F9C2B32-BEC8-442F-B365-C65468BFDCB9}" srcId="{ABAF03D6-C136-43A9-B002-D5EE0E0C2861}" destId="{6A3D1A2A-AEA9-4964-A7DB-C5B0B11F0212}" srcOrd="0" destOrd="0" parTransId="{CD873E72-3ECA-41A6-AFE0-1DACFE78F4B5}" sibTransId="{7FD2B564-2A7E-426D-A9C9-EF13BF3D1760}"/>
    <dgm:cxn modelId="{CE72BB38-D029-44BF-9E06-958ED215865B}" type="presOf" srcId="{ABAF03D6-C136-43A9-B002-D5EE0E0C2861}" destId="{144B26A2-A626-4756-B0B9-2670338DBFDF}" srcOrd="0" destOrd="0" presId="urn:microsoft.com/office/officeart/2008/layout/LinedList"/>
    <dgm:cxn modelId="{023EBC51-E668-424A-9630-E36306F6D972}" srcId="{ABAF03D6-C136-43A9-B002-D5EE0E0C2861}" destId="{9F1E9659-3DCA-4898-B6D4-3CE00ACBBD27}" srcOrd="3" destOrd="0" parTransId="{67EE6B6D-080C-4D44-BB0B-EAB6C7063563}" sibTransId="{BAA05CBB-8CCD-4754-9EE1-2DA445470F31}"/>
    <dgm:cxn modelId="{864EBE84-947E-4A5F-A3AC-1925E7DCAF92}" srcId="{ABAF03D6-C136-43A9-B002-D5EE0E0C2861}" destId="{BF5E5A5A-BD61-4981-AC76-A38BC83E0B27}" srcOrd="2" destOrd="0" parTransId="{7BBE2475-1D82-412D-BED1-B107D4EBEB86}" sibTransId="{D59BD89E-1B23-4511-BE44-D5423281C934}"/>
    <dgm:cxn modelId="{45E96294-981C-4720-8CDE-A8E448B169FB}" type="presOf" srcId="{BF5E5A5A-BD61-4981-AC76-A38BC83E0B27}" destId="{2E011134-42EF-43C4-8D6C-4E0DD14B1EB4}" srcOrd="0" destOrd="0" presId="urn:microsoft.com/office/officeart/2008/layout/LinedList"/>
    <dgm:cxn modelId="{DC792DBA-B201-4170-9C0B-C18D7D0AC38E}" type="presOf" srcId="{7F7202F7-C08E-4BA6-8362-4A6D4F61B486}" destId="{BB334CD6-AD84-4086-BF58-30635AE443F8}" srcOrd="0" destOrd="0" presId="urn:microsoft.com/office/officeart/2008/layout/LinedList"/>
    <dgm:cxn modelId="{A52A84CD-A546-472B-A7EB-CE211F8F28DC}" srcId="{ABAF03D6-C136-43A9-B002-D5EE0E0C2861}" destId="{7F7202F7-C08E-4BA6-8362-4A6D4F61B486}" srcOrd="1" destOrd="0" parTransId="{277BCBB0-D7B8-4158-A4B3-99A2C64E09C1}" sibTransId="{5D9EF586-9B58-4C30-89F1-2C980ED01FC0}"/>
    <dgm:cxn modelId="{59AE3CD9-F0A7-4F11-8F2D-153F2BDC5779}" type="presOf" srcId="{6A3D1A2A-AEA9-4964-A7DB-C5B0B11F0212}" destId="{25B02DDA-CC52-4A44-B811-3239B098B2C8}" srcOrd="0" destOrd="0" presId="urn:microsoft.com/office/officeart/2008/layout/LinedList"/>
    <dgm:cxn modelId="{A69E66E1-A20F-45F8-9C57-F12A02C87673}" type="presOf" srcId="{9F1E9659-3DCA-4898-B6D4-3CE00ACBBD27}" destId="{C984ACAB-392A-4DA3-B26D-084A356A46FC}" srcOrd="0" destOrd="0" presId="urn:microsoft.com/office/officeart/2008/layout/LinedList"/>
    <dgm:cxn modelId="{F6CD64AF-786E-42DA-9E62-324E46119EBA}" type="presParOf" srcId="{144B26A2-A626-4756-B0B9-2670338DBFDF}" destId="{392318A5-CED5-4980-B029-E60AC04CECDC}" srcOrd="0" destOrd="0" presId="urn:microsoft.com/office/officeart/2008/layout/LinedList"/>
    <dgm:cxn modelId="{72D3D009-933B-413C-8B6C-20544C13F369}" type="presParOf" srcId="{144B26A2-A626-4756-B0B9-2670338DBFDF}" destId="{8D040892-BCEC-4123-922F-156713E70F71}" srcOrd="1" destOrd="0" presId="urn:microsoft.com/office/officeart/2008/layout/LinedList"/>
    <dgm:cxn modelId="{573B470C-1C2A-401E-A021-96F11A51E458}" type="presParOf" srcId="{8D040892-BCEC-4123-922F-156713E70F71}" destId="{25B02DDA-CC52-4A44-B811-3239B098B2C8}" srcOrd="0" destOrd="0" presId="urn:microsoft.com/office/officeart/2008/layout/LinedList"/>
    <dgm:cxn modelId="{96F1DB14-59A8-488E-B1BF-F41686EA1D90}" type="presParOf" srcId="{8D040892-BCEC-4123-922F-156713E70F71}" destId="{73B35121-170A-4B3A-A97B-A6D24A130598}" srcOrd="1" destOrd="0" presId="urn:microsoft.com/office/officeart/2008/layout/LinedList"/>
    <dgm:cxn modelId="{97C5D79D-B259-4DF8-AF5C-625060CD1FD2}" type="presParOf" srcId="{144B26A2-A626-4756-B0B9-2670338DBFDF}" destId="{84BF4AB9-A54B-451D-AFFE-FAFBB0100ADF}" srcOrd="2" destOrd="0" presId="urn:microsoft.com/office/officeart/2008/layout/LinedList"/>
    <dgm:cxn modelId="{D7694E28-D361-4C68-911F-26F31CC0160B}" type="presParOf" srcId="{144B26A2-A626-4756-B0B9-2670338DBFDF}" destId="{7CF2EC6C-164A-4B82-AA5F-AE270B961BBC}" srcOrd="3" destOrd="0" presId="urn:microsoft.com/office/officeart/2008/layout/LinedList"/>
    <dgm:cxn modelId="{414D834A-6234-4F94-AC9E-7460D1F77E80}" type="presParOf" srcId="{7CF2EC6C-164A-4B82-AA5F-AE270B961BBC}" destId="{BB334CD6-AD84-4086-BF58-30635AE443F8}" srcOrd="0" destOrd="0" presId="urn:microsoft.com/office/officeart/2008/layout/LinedList"/>
    <dgm:cxn modelId="{B3A20851-6437-4F35-8259-620DA95FD519}" type="presParOf" srcId="{7CF2EC6C-164A-4B82-AA5F-AE270B961BBC}" destId="{DED39594-2262-4B6C-9F8C-F5BE3D47419A}" srcOrd="1" destOrd="0" presId="urn:microsoft.com/office/officeart/2008/layout/LinedList"/>
    <dgm:cxn modelId="{EF174D1A-71B5-402D-A55C-BEAE4A8188B8}" type="presParOf" srcId="{144B26A2-A626-4756-B0B9-2670338DBFDF}" destId="{46426047-C3A2-437A-8A0B-64443617729F}" srcOrd="4" destOrd="0" presId="urn:microsoft.com/office/officeart/2008/layout/LinedList"/>
    <dgm:cxn modelId="{E98A01E5-8F94-4895-9F2D-5F50EC377E0A}" type="presParOf" srcId="{144B26A2-A626-4756-B0B9-2670338DBFDF}" destId="{E1193724-8195-4C4D-A20D-D9B7E4AFA0B7}" srcOrd="5" destOrd="0" presId="urn:microsoft.com/office/officeart/2008/layout/LinedList"/>
    <dgm:cxn modelId="{060B54AF-E35F-4428-B921-FDDCA2D19335}" type="presParOf" srcId="{E1193724-8195-4C4D-A20D-D9B7E4AFA0B7}" destId="{2E011134-42EF-43C4-8D6C-4E0DD14B1EB4}" srcOrd="0" destOrd="0" presId="urn:microsoft.com/office/officeart/2008/layout/LinedList"/>
    <dgm:cxn modelId="{BD934F32-426E-4088-81CA-02E355CCAE0B}" type="presParOf" srcId="{E1193724-8195-4C4D-A20D-D9B7E4AFA0B7}" destId="{289BAB63-6264-4146-A2AD-1E8A540339D8}" srcOrd="1" destOrd="0" presId="urn:microsoft.com/office/officeart/2008/layout/LinedList"/>
    <dgm:cxn modelId="{4457FAC7-5E41-44FD-9C1C-A6C25E1E830A}" type="presParOf" srcId="{144B26A2-A626-4756-B0B9-2670338DBFDF}" destId="{1602F927-C853-4119-9529-ED8231751D24}" srcOrd="6" destOrd="0" presId="urn:microsoft.com/office/officeart/2008/layout/LinedList"/>
    <dgm:cxn modelId="{58551ADD-49D5-4A0F-AEA1-FA41006F8D4A}" type="presParOf" srcId="{144B26A2-A626-4756-B0B9-2670338DBFDF}" destId="{2652B017-51E3-40C6-92EB-A6876A88E337}" srcOrd="7" destOrd="0" presId="urn:microsoft.com/office/officeart/2008/layout/LinedList"/>
    <dgm:cxn modelId="{F037A8A8-81A7-4112-B016-156E2AB0BAE2}" type="presParOf" srcId="{2652B017-51E3-40C6-92EB-A6876A88E337}" destId="{C984ACAB-392A-4DA3-B26D-084A356A46FC}" srcOrd="0" destOrd="0" presId="urn:microsoft.com/office/officeart/2008/layout/LinedList"/>
    <dgm:cxn modelId="{92B22020-D00F-4921-AB79-DC12CECED578}" type="presParOf" srcId="{2652B017-51E3-40C6-92EB-A6876A88E337}" destId="{EE21370A-7179-408F-93A7-6295FC97A3B6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DA0102A-720F-4A71-B51B-6B32F0F3F713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56843FCC-D066-4B48-8AB4-87E877174973}">
      <dgm:prSet custT="1"/>
      <dgm:spPr/>
      <dgm:t>
        <a:bodyPr/>
        <a:lstStyle/>
        <a:p>
          <a:r>
            <a:rPr lang="it-IT" sz="2400" dirty="0"/>
            <a:t>Nelle fasce di pedonalizzazione (prevalentemente festive), l’attività ordinaria è ridotta.</a:t>
          </a:r>
          <a:endParaRPr lang="en-US" sz="2400" dirty="0"/>
        </a:p>
      </dgm:t>
    </dgm:pt>
    <dgm:pt modelId="{574747DF-9030-4F47-B117-3B52598A8A30}" type="parTrans" cxnId="{8B3B4813-FD09-4F76-96B7-8AFC8DCD97F9}">
      <dgm:prSet/>
      <dgm:spPr/>
      <dgm:t>
        <a:bodyPr/>
        <a:lstStyle/>
        <a:p>
          <a:endParaRPr lang="en-US"/>
        </a:p>
      </dgm:t>
    </dgm:pt>
    <dgm:pt modelId="{BD284812-2813-4B6B-BB1A-5F4E79CD770E}" type="sibTrans" cxnId="{8B3B4813-FD09-4F76-96B7-8AFC8DCD97F9}">
      <dgm:prSet/>
      <dgm:spPr/>
      <dgm:t>
        <a:bodyPr/>
        <a:lstStyle/>
        <a:p>
          <a:endParaRPr lang="en-US"/>
        </a:p>
      </dgm:t>
    </dgm:pt>
    <dgm:pt modelId="{E22E54B9-8641-420F-AF26-657580B09A75}">
      <dgm:prSet custT="1"/>
      <dgm:spPr/>
      <dgm:t>
        <a:bodyPr/>
        <a:lstStyle/>
        <a:p>
          <a:r>
            <a:rPr lang="it-IT" sz="2400" dirty="0"/>
            <a:t>👉 In caso di:</a:t>
          </a:r>
          <a:endParaRPr lang="en-US" sz="2400" dirty="0"/>
        </a:p>
      </dgm:t>
    </dgm:pt>
    <dgm:pt modelId="{E4F428FF-88DF-459F-B4AF-2599F0501EAC}" type="parTrans" cxnId="{B1A486B6-2B8D-460A-B54C-848A7ACC139E}">
      <dgm:prSet/>
      <dgm:spPr/>
      <dgm:t>
        <a:bodyPr/>
        <a:lstStyle/>
        <a:p>
          <a:endParaRPr lang="en-US"/>
        </a:p>
      </dgm:t>
    </dgm:pt>
    <dgm:pt modelId="{C151E21B-2CBF-4AA1-A159-D63F4D881F38}" type="sibTrans" cxnId="{B1A486B6-2B8D-460A-B54C-848A7ACC139E}">
      <dgm:prSet/>
      <dgm:spPr/>
      <dgm:t>
        <a:bodyPr/>
        <a:lstStyle/>
        <a:p>
          <a:endParaRPr lang="en-US"/>
        </a:p>
      </dgm:t>
    </dgm:pt>
    <dgm:pt modelId="{1310F09A-D9A9-4596-96B0-8D42ED6690E2}">
      <dgm:prSet custT="1"/>
      <dgm:spPr/>
      <dgm:t>
        <a:bodyPr/>
        <a:lstStyle/>
        <a:p>
          <a:r>
            <a:rPr lang="it-IT" sz="2400" dirty="0"/>
            <a:t>consegne urgenti - interventi tecnici necessari - forniture legate a beni deperibili</a:t>
          </a:r>
          <a:endParaRPr lang="en-US" sz="2400" dirty="0"/>
        </a:p>
      </dgm:t>
    </dgm:pt>
    <dgm:pt modelId="{ABEBB51E-F14E-4607-9422-AA1840196467}" type="parTrans" cxnId="{4BA6A5AB-5BA9-498F-8738-CC40FFA47DF2}">
      <dgm:prSet/>
      <dgm:spPr/>
      <dgm:t>
        <a:bodyPr/>
        <a:lstStyle/>
        <a:p>
          <a:endParaRPr lang="en-US"/>
        </a:p>
      </dgm:t>
    </dgm:pt>
    <dgm:pt modelId="{2B484A85-D126-4CF6-99CD-C7E068609F42}" type="sibTrans" cxnId="{4BA6A5AB-5BA9-498F-8738-CC40FFA47DF2}">
      <dgm:prSet/>
      <dgm:spPr/>
      <dgm:t>
        <a:bodyPr/>
        <a:lstStyle/>
        <a:p>
          <a:endParaRPr lang="en-US"/>
        </a:p>
      </dgm:t>
    </dgm:pt>
    <dgm:pt modelId="{6954713D-7C08-4DDD-A92F-BA18BECC5CA9}">
      <dgm:prSet custT="1"/>
      <dgm:spPr/>
      <dgm:t>
        <a:bodyPr/>
        <a:lstStyle/>
        <a:p>
          <a:r>
            <a:rPr lang="it-IT" sz="2400" dirty="0"/>
            <a:t>è possibile l’accesso tramite corsia prioritaria </a:t>
          </a:r>
          <a:r>
            <a:rPr lang="it-IT" sz="2400" b="1" dirty="0"/>
            <a:t>anche senza PASS</a:t>
          </a:r>
          <a:r>
            <a:rPr lang="it-IT" sz="2400" dirty="0"/>
            <a:t>, previa valutazione sul posto.</a:t>
          </a:r>
          <a:endParaRPr lang="en-US" sz="2400" dirty="0"/>
        </a:p>
      </dgm:t>
    </dgm:pt>
    <dgm:pt modelId="{06B1A81F-29A4-4225-88A1-F202BB4AC0B9}" type="parTrans" cxnId="{90FF970C-1599-427A-85B8-C7A3F94880A1}">
      <dgm:prSet/>
      <dgm:spPr/>
      <dgm:t>
        <a:bodyPr/>
        <a:lstStyle/>
        <a:p>
          <a:endParaRPr lang="en-US"/>
        </a:p>
      </dgm:t>
    </dgm:pt>
    <dgm:pt modelId="{8D20D23B-1D95-4ADD-A818-522A402C3E8B}" type="sibTrans" cxnId="{90FF970C-1599-427A-85B8-C7A3F94880A1}">
      <dgm:prSet/>
      <dgm:spPr/>
      <dgm:t>
        <a:bodyPr/>
        <a:lstStyle/>
        <a:p>
          <a:endParaRPr lang="en-US"/>
        </a:p>
      </dgm:t>
    </dgm:pt>
    <dgm:pt modelId="{2D1750D4-22F4-4E31-9099-649FE204666D}">
      <dgm:prSet custT="1"/>
      <dgm:spPr/>
      <dgm:t>
        <a:bodyPr/>
        <a:lstStyle/>
        <a:p>
          <a:r>
            <a:rPr lang="it-IT" sz="2400" dirty="0"/>
            <a:t>⚠️ Non si tratta di un accesso automatico: ogni situazione viene gestita in base alle esigenze operative e alle condizioni di afflusso.</a:t>
          </a:r>
          <a:endParaRPr lang="en-US" sz="2400" dirty="0"/>
        </a:p>
      </dgm:t>
    </dgm:pt>
    <dgm:pt modelId="{A92F3738-E883-49BB-96C1-1DD9F2781A4C}" type="parTrans" cxnId="{9F39C6B7-80B0-4CB3-8EAB-DDE7651374E7}">
      <dgm:prSet/>
      <dgm:spPr/>
      <dgm:t>
        <a:bodyPr/>
        <a:lstStyle/>
        <a:p>
          <a:endParaRPr lang="en-US"/>
        </a:p>
      </dgm:t>
    </dgm:pt>
    <dgm:pt modelId="{C4162EEE-0FF9-4928-BB3B-C9E38DC85D66}" type="sibTrans" cxnId="{9F39C6B7-80B0-4CB3-8EAB-DDE7651374E7}">
      <dgm:prSet/>
      <dgm:spPr/>
      <dgm:t>
        <a:bodyPr/>
        <a:lstStyle/>
        <a:p>
          <a:endParaRPr lang="en-US"/>
        </a:p>
      </dgm:t>
    </dgm:pt>
    <dgm:pt modelId="{8F3AF516-6DC8-4A28-BA50-F82686FAF1B9}" type="pres">
      <dgm:prSet presAssocID="{8DA0102A-720F-4A71-B51B-6B32F0F3F713}" presName="vert0" presStyleCnt="0">
        <dgm:presLayoutVars>
          <dgm:dir/>
          <dgm:animOne val="branch"/>
          <dgm:animLvl val="lvl"/>
        </dgm:presLayoutVars>
      </dgm:prSet>
      <dgm:spPr/>
    </dgm:pt>
    <dgm:pt modelId="{9AAF9ED3-503E-490F-980D-83C40BB91E9E}" type="pres">
      <dgm:prSet presAssocID="{56843FCC-D066-4B48-8AB4-87E877174973}" presName="thickLine" presStyleLbl="alignNode1" presStyleIdx="0" presStyleCnt="5"/>
      <dgm:spPr/>
    </dgm:pt>
    <dgm:pt modelId="{EE677B75-2850-4312-8F5C-17D95810504F}" type="pres">
      <dgm:prSet presAssocID="{56843FCC-D066-4B48-8AB4-87E877174973}" presName="horz1" presStyleCnt="0"/>
      <dgm:spPr/>
    </dgm:pt>
    <dgm:pt modelId="{ED4A18E4-CDD6-47DF-BF68-CBEB087AA603}" type="pres">
      <dgm:prSet presAssocID="{56843FCC-D066-4B48-8AB4-87E877174973}" presName="tx1" presStyleLbl="revTx" presStyleIdx="0" presStyleCnt="5"/>
      <dgm:spPr/>
    </dgm:pt>
    <dgm:pt modelId="{E40C6D57-FC93-4094-BFCB-53BA67FF99DA}" type="pres">
      <dgm:prSet presAssocID="{56843FCC-D066-4B48-8AB4-87E877174973}" presName="vert1" presStyleCnt="0"/>
      <dgm:spPr/>
    </dgm:pt>
    <dgm:pt modelId="{04191673-A88E-4D0C-A70D-F3120FC8A99A}" type="pres">
      <dgm:prSet presAssocID="{E22E54B9-8641-420F-AF26-657580B09A75}" presName="thickLine" presStyleLbl="alignNode1" presStyleIdx="1" presStyleCnt="5"/>
      <dgm:spPr/>
    </dgm:pt>
    <dgm:pt modelId="{60BB289E-BA0D-4B55-8B94-3EB59A0B3F76}" type="pres">
      <dgm:prSet presAssocID="{E22E54B9-8641-420F-AF26-657580B09A75}" presName="horz1" presStyleCnt="0"/>
      <dgm:spPr/>
    </dgm:pt>
    <dgm:pt modelId="{70507A87-0CF6-4E48-896A-343F565345AA}" type="pres">
      <dgm:prSet presAssocID="{E22E54B9-8641-420F-AF26-657580B09A75}" presName="tx1" presStyleLbl="revTx" presStyleIdx="1" presStyleCnt="5"/>
      <dgm:spPr/>
    </dgm:pt>
    <dgm:pt modelId="{04840CD9-827D-4B48-9438-9CCD3EC3BD16}" type="pres">
      <dgm:prSet presAssocID="{E22E54B9-8641-420F-AF26-657580B09A75}" presName="vert1" presStyleCnt="0"/>
      <dgm:spPr/>
    </dgm:pt>
    <dgm:pt modelId="{EE034CED-00E5-4929-9A3D-1E7012AEE91C}" type="pres">
      <dgm:prSet presAssocID="{1310F09A-D9A9-4596-96B0-8D42ED6690E2}" presName="thickLine" presStyleLbl="alignNode1" presStyleIdx="2" presStyleCnt="5"/>
      <dgm:spPr/>
    </dgm:pt>
    <dgm:pt modelId="{78DE8B9E-2319-4CFC-9142-485082D781F8}" type="pres">
      <dgm:prSet presAssocID="{1310F09A-D9A9-4596-96B0-8D42ED6690E2}" presName="horz1" presStyleCnt="0"/>
      <dgm:spPr/>
    </dgm:pt>
    <dgm:pt modelId="{8088CDFD-0EE5-42C0-95E5-2263305EB165}" type="pres">
      <dgm:prSet presAssocID="{1310F09A-D9A9-4596-96B0-8D42ED6690E2}" presName="tx1" presStyleLbl="revTx" presStyleIdx="2" presStyleCnt="5"/>
      <dgm:spPr/>
    </dgm:pt>
    <dgm:pt modelId="{F064A07E-017B-49DA-84C5-F322187C61CD}" type="pres">
      <dgm:prSet presAssocID="{1310F09A-D9A9-4596-96B0-8D42ED6690E2}" presName="vert1" presStyleCnt="0"/>
      <dgm:spPr/>
    </dgm:pt>
    <dgm:pt modelId="{FEF8E153-4FF9-4301-AAE4-05857BA552D1}" type="pres">
      <dgm:prSet presAssocID="{6954713D-7C08-4DDD-A92F-BA18BECC5CA9}" presName="thickLine" presStyleLbl="alignNode1" presStyleIdx="3" presStyleCnt="5"/>
      <dgm:spPr/>
    </dgm:pt>
    <dgm:pt modelId="{1075D0B6-C60B-4855-9AA8-F6B907281510}" type="pres">
      <dgm:prSet presAssocID="{6954713D-7C08-4DDD-A92F-BA18BECC5CA9}" presName="horz1" presStyleCnt="0"/>
      <dgm:spPr/>
    </dgm:pt>
    <dgm:pt modelId="{E41902DF-BB1C-48FE-8163-A4D84A2F01D6}" type="pres">
      <dgm:prSet presAssocID="{6954713D-7C08-4DDD-A92F-BA18BECC5CA9}" presName="tx1" presStyleLbl="revTx" presStyleIdx="3" presStyleCnt="5"/>
      <dgm:spPr/>
    </dgm:pt>
    <dgm:pt modelId="{BB010C06-A930-4BB3-965D-7E1759C5E58D}" type="pres">
      <dgm:prSet presAssocID="{6954713D-7C08-4DDD-A92F-BA18BECC5CA9}" presName="vert1" presStyleCnt="0"/>
      <dgm:spPr/>
    </dgm:pt>
    <dgm:pt modelId="{FB747CC6-DFD4-4511-9FB7-81B6E035113D}" type="pres">
      <dgm:prSet presAssocID="{2D1750D4-22F4-4E31-9099-649FE204666D}" presName="thickLine" presStyleLbl="alignNode1" presStyleIdx="4" presStyleCnt="5"/>
      <dgm:spPr/>
    </dgm:pt>
    <dgm:pt modelId="{57704010-8560-4B90-A191-417DC0F863EC}" type="pres">
      <dgm:prSet presAssocID="{2D1750D4-22F4-4E31-9099-649FE204666D}" presName="horz1" presStyleCnt="0"/>
      <dgm:spPr/>
    </dgm:pt>
    <dgm:pt modelId="{5393CA82-36F5-4C40-9F27-6B77AA3EA16E}" type="pres">
      <dgm:prSet presAssocID="{2D1750D4-22F4-4E31-9099-649FE204666D}" presName="tx1" presStyleLbl="revTx" presStyleIdx="4" presStyleCnt="5"/>
      <dgm:spPr/>
    </dgm:pt>
    <dgm:pt modelId="{18118032-1FBF-4E28-B934-5B31C584CF34}" type="pres">
      <dgm:prSet presAssocID="{2D1750D4-22F4-4E31-9099-649FE204666D}" presName="vert1" presStyleCnt="0"/>
      <dgm:spPr/>
    </dgm:pt>
  </dgm:ptLst>
  <dgm:cxnLst>
    <dgm:cxn modelId="{90FF970C-1599-427A-85B8-C7A3F94880A1}" srcId="{8DA0102A-720F-4A71-B51B-6B32F0F3F713}" destId="{6954713D-7C08-4DDD-A92F-BA18BECC5CA9}" srcOrd="3" destOrd="0" parTransId="{06B1A81F-29A4-4225-88A1-F202BB4AC0B9}" sibTransId="{8D20D23B-1D95-4ADD-A818-522A402C3E8B}"/>
    <dgm:cxn modelId="{8B3B4813-FD09-4F76-96B7-8AFC8DCD97F9}" srcId="{8DA0102A-720F-4A71-B51B-6B32F0F3F713}" destId="{56843FCC-D066-4B48-8AB4-87E877174973}" srcOrd="0" destOrd="0" parTransId="{574747DF-9030-4F47-B117-3B52598A8A30}" sibTransId="{BD284812-2813-4B6B-BB1A-5F4E79CD770E}"/>
    <dgm:cxn modelId="{DA0F7286-DA33-4E88-B7E4-D0484D1A8B7A}" type="presOf" srcId="{1310F09A-D9A9-4596-96B0-8D42ED6690E2}" destId="{8088CDFD-0EE5-42C0-95E5-2263305EB165}" srcOrd="0" destOrd="0" presId="urn:microsoft.com/office/officeart/2008/layout/LinedList"/>
    <dgm:cxn modelId="{4BA6A5AB-5BA9-498F-8738-CC40FFA47DF2}" srcId="{8DA0102A-720F-4A71-B51B-6B32F0F3F713}" destId="{1310F09A-D9A9-4596-96B0-8D42ED6690E2}" srcOrd="2" destOrd="0" parTransId="{ABEBB51E-F14E-4607-9422-AA1840196467}" sibTransId="{2B484A85-D126-4CF6-99CD-C7E068609F42}"/>
    <dgm:cxn modelId="{313F9FB3-FDAE-40F4-9016-280F2883A389}" type="presOf" srcId="{56843FCC-D066-4B48-8AB4-87E877174973}" destId="{ED4A18E4-CDD6-47DF-BF68-CBEB087AA603}" srcOrd="0" destOrd="0" presId="urn:microsoft.com/office/officeart/2008/layout/LinedList"/>
    <dgm:cxn modelId="{B1A486B6-2B8D-460A-B54C-848A7ACC139E}" srcId="{8DA0102A-720F-4A71-B51B-6B32F0F3F713}" destId="{E22E54B9-8641-420F-AF26-657580B09A75}" srcOrd="1" destOrd="0" parTransId="{E4F428FF-88DF-459F-B4AF-2599F0501EAC}" sibTransId="{C151E21B-2CBF-4AA1-A159-D63F4D881F38}"/>
    <dgm:cxn modelId="{9F39C6B7-80B0-4CB3-8EAB-DDE7651374E7}" srcId="{8DA0102A-720F-4A71-B51B-6B32F0F3F713}" destId="{2D1750D4-22F4-4E31-9099-649FE204666D}" srcOrd="4" destOrd="0" parTransId="{A92F3738-E883-49BB-96C1-1DD9F2781A4C}" sibTransId="{C4162EEE-0FF9-4928-BB3B-C9E38DC85D66}"/>
    <dgm:cxn modelId="{22D3AAB9-F52B-4855-9A7E-E50787102969}" type="presOf" srcId="{8DA0102A-720F-4A71-B51B-6B32F0F3F713}" destId="{8F3AF516-6DC8-4A28-BA50-F82686FAF1B9}" srcOrd="0" destOrd="0" presId="urn:microsoft.com/office/officeart/2008/layout/LinedList"/>
    <dgm:cxn modelId="{869E2ACE-B67B-4FD8-B803-5471E2DA05FD}" type="presOf" srcId="{E22E54B9-8641-420F-AF26-657580B09A75}" destId="{70507A87-0CF6-4E48-896A-343F565345AA}" srcOrd="0" destOrd="0" presId="urn:microsoft.com/office/officeart/2008/layout/LinedList"/>
    <dgm:cxn modelId="{3AE39CD9-730C-48AE-BE17-FADFFC39D31E}" type="presOf" srcId="{2D1750D4-22F4-4E31-9099-649FE204666D}" destId="{5393CA82-36F5-4C40-9F27-6B77AA3EA16E}" srcOrd="0" destOrd="0" presId="urn:microsoft.com/office/officeart/2008/layout/LinedList"/>
    <dgm:cxn modelId="{D3609EEF-1A10-4DB2-B82C-4E75FF97B31F}" type="presOf" srcId="{6954713D-7C08-4DDD-A92F-BA18BECC5CA9}" destId="{E41902DF-BB1C-48FE-8163-A4D84A2F01D6}" srcOrd="0" destOrd="0" presId="urn:microsoft.com/office/officeart/2008/layout/LinedList"/>
    <dgm:cxn modelId="{BD547A1C-84D2-46F3-B2C6-5C30E15DF3C8}" type="presParOf" srcId="{8F3AF516-6DC8-4A28-BA50-F82686FAF1B9}" destId="{9AAF9ED3-503E-490F-980D-83C40BB91E9E}" srcOrd="0" destOrd="0" presId="urn:microsoft.com/office/officeart/2008/layout/LinedList"/>
    <dgm:cxn modelId="{29EA5046-548B-416E-BED1-167550C53E2D}" type="presParOf" srcId="{8F3AF516-6DC8-4A28-BA50-F82686FAF1B9}" destId="{EE677B75-2850-4312-8F5C-17D95810504F}" srcOrd="1" destOrd="0" presId="urn:microsoft.com/office/officeart/2008/layout/LinedList"/>
    <dgm:cxn modelId="{E94282A3-0386-4B59-AD3E-063C50A8DB67}" type="presParOf" srcId="{EE677B75-2850-4312-8F5C-17D95810504F}" destId="{ED4A18E4-CDD6-47DF-BF68-CBEB087AA603}" srcOrd="0" destOrd="0" presId="urn:microsoft.com/office/officeart/2008/layout/LinedList"/>
    <dgm:cxn modelId="{F787F265-A51B-4555-9EC0-95509A2A609D}" type="presParOf" srcId="{EE677B75-2850-4312-8F5C-17D95810504F}" destId="{E40C6D57-FC93-4094-BFCB-53BA67FF99DA}" srcOrd="1" destOrd="0" presId="urn:microsoft.com/office/officeart/2008/layout/LinedList"/>
    <dgm:cxn modelId="{D1BA3532-901F-4624-998B-037C6B3A1FF7}" type="presParOf" srcId="{8F3AF516-6DC8-4A28-BA50-F82686FAF1B9}" destId="{04191673-A88E-4D0C-A70D-F3120FC8A99A}" srcOrd="2" destOrd="0" presId="urn:microsoft.com/office/officeart/2008/layout/LinedList"/>
    <dgm:cxn modelId="{7BC7605C-0845-4C53-8017-4A5D51F45FA6}" type="presParOf" srcId="{8F3AF516-6DC8-4A28-BA50-F82686FAF1B9}" destId="{60BB289E-BA0D-4B55-8B94-3EB59A0B3F76}" srcOrd="3" destOrd="0" presId="urn:microsoft.com/office/officeart/2008/layout/LinedList"/>
    <dgm:cxn modelId="{A4703F35-C513-4E8D-9550-0B8D5A7DF25C}" type="presParOf" srcId="{60BB289E-BA0D-4B55-8B94-3EB59A0B3F76}" destId="{70507A87-0CF6-4E48-896A-343F565345AA}" srcOrd="0" destOrd="0" presId="urn:microsoft.com/office/officeart/2008/layout/LinedList"/>
    <dgm:cxn modelId="{7A6FB32E-718B-4E47-A8F1-D312E325C0AB}" type="presParOf" srcId="{60BB289E-BA0D-4B55-8B94-3EB59A0B3F76}" destId="{04840CD9-827D-4B48-9438-9CCD3EC3BD16}" srcOrd="1" destOrd="0" presId="urn:microsoft.com/office/officeart/2008/layout/LinedList"/>
    <dgm:cxn modelId="{0D676D92-F380-4803-9E39-785643F2E299}" type="presParOf" srcId="{8F3AF516-6DC8-4A28-BA50-F82686FAF1B9}" destId="{EE034CED-00E5-4929-9A3D-1E7012AEE91C}" srcOrd="4" destOrd="0" presId="urn:microsoft.com/office/officeart/2008/layout/LinedList"/>
    <dgm:cxn modelId="{F502C1AB-33B9-4DF5-812E-1677554D60EE}" type="presParOf" srcId="{8F3AF516-6DC8-4A28-BA50-F82686FAF1B9}" destId="{78DE8B9E-2319-4CFC-9142-485082D781F8}" srcOrd="5" destOrd="0" presId="urn:microsoft.com/office/officeart/2008/layout/LinedList"/>
    <dgm:cxn modelId="{A416BF3E-CAD4-4223-8525-F0368432140B}" type="presParOf" srcId="{78DE8B9E-2319-4CFC-9142-485082D781F8}" destId="{8088CDFD-0EE5-42C0-95E5-2263305EB165}" srcOrd="0" destOrd="0" presId="urn:microsoft.com/office/officeart/2008/layout/LinedList"/>
    <dgm:cxn modelId="{F79459F3-8B7E-486E-B2A9-FA4206812CC4}" type="presParOf" srcId="{78DE8B9E-2319-4CFC-9142-485082D781F8}" destId="{F064A07E-017B-49DA-84C5-F322187C61CD}" srcOrd="1" destOrd="0" presId="urn:microsoft.com/office/officeart/2008/layout/LinedList"/>
    <dgm:cxn modelId="{07509F2C-3949-4F5D-949F-1044E8095E16}" type="presParOf" srcId="{8F3AF516-6DC8-4A28-BA50-F82686FAF1B9}" destId="{FEF8E153-4FF9-4301-AAE4-05857BA552D1}" srcOrd="6" destOrd="0" presId="urn:microsoft.com/office/officeart/2008/layout/LinedList"/>
    <dgm:cxn modelId="{4DCD9C2F-FD57-46E0-BD9F-9B476EC820FA}" type="presParOf" srcId="{8F3AF516-6DC8-4A28-BA50-F82686FAF1B9}" destId="{1075D0B6-C60B-4855-9AA8-F6B907281510}" srcOrd="7" destOrd="0" presId="urn:microsoft.com/office/officeart/2008/layout/LinedList"/>
    <dgm:cxn modelId="{9D6ECBE8-E457-4992-B75C-42BB279E84B2}" type="presParOf" srcId="{1075D0B6-C60B-4855-9AA8-F6B907281510}" destId="{E41902DF-BB1C-48FE-8163-A4D84A2F01D6}" srcOrd="0" destOrd="0" presId="urn:microsoft.com/office/officeart/2008/layout/LinedList"/>
    <dgm:cxn modelId="{F675CB4A-9548-4145-AF75-039AB7D2AFC2}" type="presParOf" srcId="{1075D0B6-C60B-4855-9AA8-F6B907281510}" destId="{BB010C06-A930-4BB3-965D-7E1759C5E58D}" srcOrd="1" destOrd="0" presId="urn:microsoft.com/office/officeart/2008/layout/LinedList"/>
    <dgm:cxn modelId="{A7720542-81C2-4072-91B7-11C59FC8C9A9}" type="presParOf" srcId="{8F3AF516-6DC8-4A28-BA50-F82686FAF1B9}" destId="{FB747CC6-DFD4-4511-9FB7-81B6E035113D}" srcOrd="8" destOrd="0" presId="urn:microsoft.com/office/officeart/2008/layout/LinedList"/>
    <dgm:cxn modelId="{9490E23F-378D-4C8B-B93E-92EC11A1BA84}" type="presParOf" srcId="{8F3AF516-6DC8-4A28-BA50-F82686FAF1B9}" destId="{57704010-8560-4B90-A191-417DC0F863EC}" srcOrd="9" destOrd="0" presId="urn:microsoft.com/office/officeart/2008/layout/LinedList"/>
    <dgm:cxn modelId="{36F97CBD-57FE-4B15-AB3E-B93F08BB8B43}" type="presParOf" srcId="{57704010-8560-4B90-A191-417DC0F863EC}" destId="{5393CA82-36F5-4C40-9F27-6B77AA3EA16E}" srcOrd="0" destOrd="0" presId="urn:microsoft.com/office/officeart/2008/layout/LinedList"/>
    <dgm:cxn modelId="{26E52D86-522D-4F4C-BA19-0CC376A44431}" type="presParOf" srcId="{57704010-8560-4B90-A191-417DC0F863EC}" destId="{18118032-1FBF-4E28-B934-5B31C584CF34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D6EACA3-860E-41EA-BC31-629F9356E5E3}" type="doc">
      <dgm:prSet loTypeId="urn:microsoft.com/office/officeart/2008/layout/LinedList" loCatId="list" qsTypeId="urn:microsoft.com/office/officeart/2005/8/quickstyle/simple4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55DF55E1-8379-4461-9A5C-ACC5C29710D0}">
      <dgm:prSet custT="1"/>
      <dgm:spPr/>
      <dgm:t>
        <a:bodyPr/>
        <a:lstStyle/>
        <a:p>
          <a:r>
            <a:rPr lang="it-IT" sz="2400" dirty="0"/>
            <a:t>Sì.</a:t>
          </a:r>
          <a:endParaRPr lang="en-US" sz="2400" dirty="0"/>
        </a:p>
      </dgm:t>
    </dgm:pt>
    <dgm:pt modelId="{1C0CA1DF-FE7A-4D31-8E2D-E182839952E5}" type="parTrans" cxnId="{D3633F08-83A7-447B-8E2A-F7EE654DDAFE}">
      <dgm:prSet/>
      <dgm:spPr/>
      <dgm:t>
        <a:bodyPr/>
        <a:lstStyle/>
        <a:p>
          <a:endParaRPr lang="en-US"/>
        </a:p>
      </dgm:t>
    </dgm:pt>
    <dgm:pt modelId="{BA7D3425-E5A1-4CF9-AD5A-84BDA9F40B18}" type="sibTrans" cxnId="{D3633F08-83A7-447B-8E2A-F7EE654DDAFE}">
      <dgm:prSet/>
      <dgm:spPr/>
      <dgm:t>
        <a:bodyPr/>
        <a:lstStyle/>
        <a:p>
          <a:endParaRPr lang="en-US"/>
        </a:p>
      </dgm:t>
    </dgm:pt>
    <dgm:pt modelId="{BC5C8AC8-DF02-419B-858A-6E3728E3412D}">
      <dgm:prSet custT="1"/>
      <dgm:spPr/>
      <dgm:t>
        <a:bodyPr/>
        <a:lstStyle/>
        <a:p>
          <a:r>
            <a:rPr lang="it-IT" sz="2400" dirty="0"/>
            <a:t>L’accesso segue la regolazione ordinaria dei flussi.</a:t>
          </a:r>
          <a:endParaRPr lang="en-US" sz="2400" dirty="0"/>
        </a:p>
      </dgm:t>
    </dgm:pt>
    <dgm:pt modelId="{80B4CD3E-D582-41D4-A961-24C018B1A9DF}" type="parTrans" cxnId="{F1EF9DD2-8ADD-4813-9645-EE4EF857D7F1}">
      <dgm:prSet/>
      <dgm:spPr/>
      <dgm:t>
        <a:bodyPr/>
        <a:lstStyle/>
        <a:p>
          <a:endParaRPr lang="en-US"/>
        </a:p>
      </dgm:t>
    </dgm:pt>
    <dgm:pt modelId="{5BD21E5A-219E-447A-BAA4-3A982A33F865}" type="sibTrans" cxnId="{F1EF9DD2-8ADD-4813-9645-EE4EF857D7F1}">
      <dgm:prSet/>
      <dgm:spPr/>
      <dgm:t>
        <a:bodyPr/>
        <a:lstStyle/>
        <a:p>
          <a:endParaRPr lang="en-US"/>
        </a:p>
      </dgm:t>
    </dgm:pt>
    <dgm:pt modelId="{D2D7AFEA-1A09-4425-BA35-1E0B55280513}">
      <dgm:prSet custT="1"/>
      <dgm:spPr/>
      <dgm:t>
        <a:bodyPr/>
        <a:lstStyle/>
        <a:p>
          <a:r>
            <a:rPr lang="it-IT" sz="2400" dirty="0"/>
            <a:t>👉 Si ricorda che:</a:t>
          </a:r>
          <a:endParaRPr lang="en-US" sz="2400" dirty="0"/>
        </a:p>
      </dgm:t>
    </dgm:pt>
    <dgm:pt modelId="{E604898D-91E5-4415-BA76-CFA3C17E598D}" type="parTrans" cxnId="{28A41D21-6B5E-466A-9FC9-C24C346AA953}">
      <dgm:prSet/>
      <dgm:spPr/>
      <dgm:t>
        <a:bodyPr/>
        <a:lstStyle/>
        <a:p>
          <a:endParaRPr lang="en-US"/>
        </a:p>
      </dgm:t>
    </dgm:pt>
    <dgm:pt modelId="{7431B773-7384-40F3-8D5B-EFADED47499B}" type="sibTrans" cxnId="{28A41D21-6B5E-466A-9FC9-C24C346AA953}">
      <dgm:prSet/>
      <dgm:spPr/>
      <dgm:t>
        <a:bodyPr/>
        <a:lstStyle/>
        <a:p>
          <a:endParaRPr lang="en-US"/>
        </a:p>
      </dgm:t>
    </dgm:pt>
    <dgm:pt modelId="{53207A8A-54BE-431F-A6CA-AFAB07973A09}">
      <dgm:prSet custT="1"/>
      <dgm:spPr/>
      <dgm:t>
        <a:bodyPr/>
        <a:lstStyle/>
        <a:p>
          <a:r>
            <a:rPr lang="it-IT" sz="2400" dirty="0"/>
            <a:t>* i cani devono essere tenuti al guinzaglio</a:t>
          </a:r>
          <a:endParaRPr lang="en-US" sz="2400" dirty="0"/>
        </a:p>
      </dgm:t>
    </dgm:pt>
    <dgm:pt modelId="{044F9238-F399-4A7D-9E06-245F17D27C60}" type="parTrans" cxnId="{26882AAD-2AA1-41C5-BFE0-F3709368ED77}">
      <dgm:prSet/>
      <dgm:spPr/>
      <dgm:t>
        <a:bodyPr/>
        <a:lstStyle/>
        <a:p>
          <a:endParaRPr lang="en-US"/>
        </a:p>
      </dgm:t>
    </dgm:pt>
    <dgm:pt modelId="{C01BF45C-B24B-4DCA-AF14-390690B5407F}" type="sibTrans" cxnId="{26882AAD-2AA1-41C5-BFE0-F3709368ED77}">
      <dgm:prSet/>
      <dgm:spPr/>
      <dgm:t>
        <a:bodyPr/>
        <a:lstStyle/>
        <a:p>
          <a:endParaRPr lang="en-US"/>
        </a:p>
      </dgm:t>
    </dgm:pt>
    <dgm:pt modelId="{7E6C8043-816B-4244-BE11-2563A6F10972}">
      <dgm:prSet custT="1"/>
      <dgm:spPr/>
      <dgm:t>
        <a:bodyPr/>
        <a:lstStyle/>
        <a:p>
          <a:r>
            <a:rPr lang="it-IT" sz="2400" dirty="0"/>
            <a:t>* i cani mordaci devono essere muniti di museruola (art. 28 c. 3 Regolamento di Polizia Urbana)</a:t>
          </a:r>
          <a:endParaRPr lang="en-US" sz="2400" dirty="0"/>
        </a:p>
      </dgm:t>
    </dgm:pt>
    <dgm:pt modelId="{05E4EF5B-6B9E-48EA-B46B-292F62CB80C1}" type="parTrans" cxnId="{612D3CE0-D712-449B-B120-562E51B2B6F0}">
      <dgm:prSet/>
      <dgm:spPr/>
      <dgm:t>
        <a:bodyPr/>
        <a:lstStyle/>
        <a:p>
          <a:endParaRPr lang="en-US"/>
        </a:p>
      </dgm:t>
    </dgm:pt>
    <dgm:pt modelId="{B3FA7D50-4A01-4829-9FB6-456178DF0D71}" type="sibTrans" cxnId="{612D3CE0-D712-449B-B120-562E51B2B6F0}">
      <dgm:prSet/>
      <dgm:spPr/>
      <dgm:t>
        <a:bodyPr/>
        <a:lstStyle/>
        <a:p>
          <a:endParaRPr lang="en-US"/>
        </a:p>
      </dgm:t>
    </dgm:pt>
    <dgm:pt modelId="{21F183B1-023B-4687-949F-3D25CAD0E56E}" type="pres">
      <dgm:prSet presAssocID="{2D6EACA3-860E-41EA-BC31-629F9356E5E3}" presName="vert0" presStyleCnt="0">
        <dgm:presLayoutVars>
          <dgm:dir/>
          <dgm:animOne val="branch"/>
          <dgm:animLvl val="lvl"/>
        </dgm:presLayoutVars>
      </dgm:prSet>
      <dgm:spPr/>
    </dgm:pt>
    <dgm:pt modelId="{F4E2EF3C-F489-4863-B5A2-937ABDCFCD1C}" type="pres">
      <dgm:prSet presAssocID="{55DF55E1-8379-4461-9A5C-ACC5C29710D0}" presName="thickLine" presStyleLbl="alignNode1" presStyleIdx="0" presStyleCnt="5"/>
      <dgm:spPr/>
    </dgm:pt>
    <dgm:pt modelId="{71A08DE3-A71A-4C72-BFAD-756FF635339A}" type="pres">
      <dgm:prSet presAssocID="{55DF55E1-8379-4461-9A5C-ACC5C29710D0}" presName="horz1" presStyleCnt="0"/>
      <dgm:spPr/>
    </dgm:pt>
    <dgm:pt modelId="{C821CC75-3830-4958-B074-5DF205337358}" type="pres">
      <dgm:prSet presAssocID="{55DF55E1-8379-4461-9A5C-ACC5C29710D0}" presName="tx1" presStyleLbl="revTx" presStyleIdx="0" presStyleCnt="5"/>
      <dgm:spPr/>
    </dgm:pt>
    <dgm:pt modelId="{1F8F9F7C-D880-49BD-AA65-B62E950C9671}" type="pres">
      <dgm:prSet presAssocID="{55DF55E1-8379-4461-9A5C-ACC5C29710D0}" presName="vert1" presStyleCnt="0"/>
      <dgm:spPr/>
    </dgm:pt>
    <dgm:pt modelId="{DA667F1B-EF38-4C55-BFB5-0FDA4BEFCEB4}" type="pres">
      <dgm:prSet presAssocID="{BC5C8AC8-DF02-419B-858A-6E3728E3412D}" presName="thickLine" presStyleLbl="alignNode1" presStyleIdx="1" presStyleCnt="5"/>
      <dgm:spPr/>
    </dgm:pt>
    <dgm:pt modelId="{8289195B-EC71-454E-86FD-66660F39D969}" type="pres">
      <dgm:prSet presAssocID="{BC5C8AC8-DF02-419B-858A-6E3728E3412D}" presName="horz1" presStyleCnt="0"/>
      <dgm:spPr/>
    </dgm:pt>
    <dgm:pt modelId="{B8FE3724-E1EB-4D4A-BFE9-35408059446E}" type="pres">
      <dgm:prSet presAssocID="{BC5C8AC8-DF02-419B-858A-6E3728E3412D}" presName="tx1" presStyleLbl="revTx" presStyleIdx="1" presStyleCnt="5"/>
      <dgm:spPr/>
    </dgm:pt>
    <dgm:pt modelId="{9269A9B3-B2B8-4C65-A765-35622C3F1A30}" type="pres">
      <dgm:prSet presAssocID="{BC5C8AC8-DF02-419B-858A-6E3728E3412D}" presName="vert1" presStyleCnt="0"/>
      <dgm:spPr/>
    </dgm:pt>
    <dgm:pt modelId="{0EB6337C-3E71-4E7D-867D-56F2051D896A}" type="pres">
      <dgm:prSet presAssocID="{D2D7AFEA-1A09-4425-BA35-1E0B55280513}" presName="thickLine" presStyleLbl="alignNode1" presStyleIdx="2" presStyleCnt="5"/>
      <dgm:spPr/>
    </dgm:pt>
    <dgm:pt modelId="{60C240C2-B1D2-4C84-98FE-C281D4B306E7}" type="pres">
      <dgm:prSet presAssocID="{D2D7AFEA-1A09-4425-BA35-1E0B55280513}" presName="horz1" presStyleCnt="0"/>
      <dgm:spPr/>
    </dgm:pt>
    <dgm:pt modelId="{BEA8C5B4-B57C-489D-AAAD-B0D8EAB6715E}" type="pres">
      <dgm:prSet presAssocID="{D2D7AFEA-1A09-4425-BA35-1E0B55280513}" presName="tx1" presStyleLbl="revTx" presStyleIdx="2" presStyleCnt="5"/>
      <dgm:spPr/>
    </dgm:pt>
    <dgm:pt modelId="{69091642-4EF8-4EC9-94F7-F7B04B55210A}" type="pres">
      <dgm:prSet presAssocID="{D2D7AFEA-1A09-4425-BA35-1E0B55280513}" presName="vert1" presStyleCnt="0"/>
      <dgm:spPr/>
    </dgm:pt>
    <dgm:pt modelId="{B348CD00-FABA-409B-BB82-CE185B1271F8}" type="pres">
      <dgm:prSet presAssocID="{53207A8A-54BE-431F-A6CA-AFAB07973A09}" presName="thickLine" presStyleLbl="alignNode1" presStyleIdx="3" presStyleCnt="5"/>
      <dgm:spPr/>
    </dgm:pt>
    <dgm:pt modelId="{0C89705E-76B7-4544-BF6B-6825779DD912}" type="pres">
      <dgm:prSet presAssocID="{53207A8A-54BE-431F-A6CA-AFAB07973A09}" presName="horz1" presStyleCnt="0"/>
      <dgm:spPr/>
    </dgm:pt>
    <dgm:pt modelId="{AF9F38D6-642F-43DF-B914-70ABD157D5F7}" type="pres">
      <dgm:prSet presAssocID="{53207A8A-54BE-431F-A6CA-AFAB07973A09}" presName="tx1" presStyleLbl="revTx" presStyleIdx="3" presStyleCnt="5"/>
      <dgm:spPr/>
    </dgm:pt>
    <dgm:pt modelId="{1281749E-178D-4802-87B8-6B05ECF2A1AD}" type="pres">
      <dgm:prSet presAssocID="{53207A8A-54BE-431F-A6CA-AFAB07973A09}" presName="vert1" presStyleCnt="0"/>
      <dgm:spPr/>
    </dgm:pt>
    <dgm:pt modelId="{9450FA27-E654-416B-8462-DC2D558C890A}" type="pres">
      <dgm:prSet presAssocID="{7E6C8043-816B-4244-BE11-2563A6F10972}" presName="thickLine" presStyleLbl="alignNode1" presStyleIdx="4" presStyleCnt="5"/>
      <dgm:spPr/>
    </dgm:pt>
    <dgm:pt modelId="{9608A95D-887B-4665-8F17-143D9DD88C7C}" type="pres">
      <dgm:prSet presAssocID="{7E6C8043-816B-4244-BE11-2563A6F10972}" presName="horz1" presStyleCnt="0"/>
      <dgm:spPr/>
    </dgm:pt>
    <dgm:pt modelId="{E3EB649E-6171-4772-8BA3-20A89D3184BD}" type="pres">
      <dgm:prSet presAssocID="{7E6C8043-816B-4244-BE11-2563A6F10972}" presName="tx1" presStyleLbl="revTx" presStyleIdx="4" presStyleCnt="5"/>
      <dgm:spPr/>
    </dgm:pt>
    <dgm:pt modelId="{DA676463-2F27-4F8C-8C69-2CB9F15FCE1A}" type="pres">
      <dgm:prSet presAssocID="{7E6C8043-816B-4244-BE11-2563A6F10972}" presName="vert1" presStyleCnt="0"/>
      <dgm:spPr/>
    </dgm:pt>
  </dgm:ptLst>
  <dgm:cxnLst>
    <dgm:cxn modelId="{9ED3D503-7644-48F0-B631-0A1F6C85D369}" type="presOf" srcId="{D2D7AFEA-1A09-4425-BA35-1E0B55280513}" destId="{BEA8C5B4-B57C-489D-AAAD-B0D8EAB6715E}" srcOrd="0" destOrd="0" presId="urn:microsoft.com/office/officeart/2008/layout/LinedList"/>
    <dgm:cxn modelId="{D3633F08-83A7-447B-8E2A-F7EE654DDAFE}" srcId="{2D6EACA3-860E-41EA-BC31-629F9356E5E3}" destId="{55DF55E1-8379-4461-9A5C-ACC5C29710D0}" srcOrd="0" destOrd="0" parTransId="{1C0CA1DF-FE7A-4D31-8E2D-E182839952E5}" sibTransId="{BA7D3425-E5A1-4CF9-AD5A-84BDA9F40B18}"/>
    <dgm:cxn modelId="{4135D709-9FB2-465C-A0AA-1AD8E9091309}" type="presOf" srcId="{7E6C8043-816B-4244-BE11-2563A6F10972}" destId="{E3EB649E-6171-4772-8BA3-20A89D3184BD}" srcOrd="0" destOrd="0" presId="urn:microsoft.com/office/officeart/2008/layout/LinedList"/>
    <dgm:cxn modelId="{28A41D21-6B5E-466A-9FC9-C24C346AA953}" srcId="{2D6EACA3-860E-41EA-BC31-629F9356E5E3}" destId="{D2D7AFEA-1A09-4425-BA35-1E0B55280513}" srcOrd="2" destOrd="0" parTransId="{E604898D-91E5-4415-BA76-CFA3C17E598D}" sibTransId="{7431B773-7384-40F3-8D5B-EFADED47499B}"/>
    <dgm:cxn modelId="{891CBD50-A433-4B17-AACF-560E843A8D8F}" type="presOf" srcId="{53207A8A-54BE-431F-A6CA-AFAB07973A09}" destId="{AF9F38D6-642F-43DF-B914-70ABD157D5F7}" srcOrd="0" destOrd="0" presId="urn:microsoft.com/office/officeart/2008/layout/LinedList"/>
    <dgm:cxn modelId="{97A47092-40F3-4A3A-BDF8-901B1A8183E1}" type="presOf" srcId="{2D6EACA3-860E-41EA-BC31-629F9356E5E3}" destId="{21F183B1-023B-4687-949F-3D25CAD0E56E}" srcOrd="0" destOrd="0" presId="urn:microsoft.com/office/officeart/2008/layout/LinedList"/>
    <dgm:cxn modelId="{CCA5A5A9-459F-4D94-8041-F90A9A759039}" type="presOf" srcId="{BC5C8AC8-DF02-419B-858A-6E3728E3412D}" destId="{B8FE3724-E1EB-4D4A-BFE9-35408059446E}" srcOrd="0" destOrd="0" presId="urn:microsoft.com/office/officeart/2008/layout/LinedList"/>
    <dgm:cxn modelId="{26882AAD-2AA1-41C5-BFE0-F3709368ED77}" srcId="{2D6EACA3-860E-41EA-BC31-629F9356E5E3}" destId="{53207A8A-54BE-431F-A6CA-AFAB07973A09}" srcOrd="3" destOrd="0" parTransId="{044F9238-F399-4A7D-9E06-245F17D27C60}" sibTransId="{C01BF45C-B24B-4DCA-AF14-390690B5407F}"/>
    <dgm:cxn modelId="{3BDF45BF-1D04-4D5E-B147-6DE75FEBFC80}" type="presOf" srcId="{55DF55E1-8379-4461-9A5C-ACC5C29710D0}" destId="{C821CC75-3830-4958-B074-5DF205337358}" srcOrd="0" destOrd="0" presId="urn:microsoft.com/office/officeart/2008/layout/LinedList"/>
    <dgm:cxn modelId="{F1EF9DD2-8ADD-4813-9645-EE4EF857D7F1}" srcId="{2D6EACA3-860E-41EA-BC31-629F9356E5E3}" destId="{BC5C8AC8-DF02-419B-858A-6E3728E3412D}" srcOrd="1" destOrd="0" parTransId="{80B4CD3E-D582-41D4-A961-24C018B1A9DF}" sibTransId="{5BD21E5A-219E-447A-BAA4-3A982A33F865}"/>
    <dgm:cxn modelId="{612D3CE0-D712-449B-B120-562E51B2B6F0}" srcId="{2D6EACA3-860E-41EA-BC31-629F9356E5E3}" destId="{7E6C8043-816B-4244-BE11-2563A6F10972}" srcOrd="4" destOrd="0" parTransId="{05E4EF5B-6B9E-48EA-B46B-292F62CB80C1}" sibTransId="{B3FA7D50-4A01-4829-9FB6-456178DF0D71}"/>
    <dgm:cxn modelId="{30E058DC-51AA-42D6-8AD3-77720A18E7BC}" type="presParOf" srcId="{21F183B1-023B-4687-949F-3D25CAD0E56E}" destId="{F4E2EF3C-F489-4863-B5A2-937ABDCFCD1C}" srcOrd="0" destOrd="0" presId="urn:microsoft.com/office/officeart/2008/layout/LinedList"/>
    <dgm:cxn modelId="{5CD307E0-689A-493E-9411-D192EF9B32D2}" type="presParOf" srcId="{21F183B1-023B-4687-949F-3D25CAD0E56E}" destId="{71A08DE3-A71A-4C72-BFAD-756FF635339A}" srcOrd="1" destOrd="0" presId="urn:microsoft.com/office/officeart/2008/layout/LinedList"/>
    <dgm:cxn modelId="{6C478383-97FF-4D85-AC82-9A4C14E8A69E}" type="presParOf" srcId="{71A08DE3-A71A-4C72-BFAD-756FF635339A}" destId="{C821CC75-3830-4958-B074-5DF205337358}" srcOrd="0" destOrd="0" presId="urn:microsoft.com/office/officeart/2008/layout/LinedList"/>
    <dgm:cxn modelId="{3675A9A8-AB4B-485A-A39D-9EE4FC700877}" type="presParOf" srcId="{71A08DE3-A71A-4C72-BFAD-756FF635339A}" destId="{1F8F9F7C-D880-49BD-AA65-B62E950C9671}" srcOrd="1" destOrd="0" presId="urn:microsoft.com/office/officeart/2008/layout/LinedList"/>
    <dgm:cxn modelId="{A18C0DD8-DDFD-4164-A8BD-1506D52BDBC6}" type="presParOf" srcId="{21F183B1-023B-4687-949F-3D25CAD0E56E}" destId="{DA667F1B-EF38-4C55-BFB5-0FDA4BEFCEB4}" srcOrd="2" destOrd="0" presId="urn:microsoft.com/office/officeart/2008/layout/LinedList"/>
    <dgm:cxn modelId="{71FDBC2F-02DB-4FD8-8F17-2A8899997B34}" type="presParOf" srcId="{21F183B1-023B-4687-949F-3D25CAD0E56E}" destId="{8289195B-EC71-454E-86FD-66660F39D969}" srcOrd="3" destOrd="0" presId="urn:microsoft.com/office/officeart/2008/layout/LinedList"/>
    <dgm:cxn modelId="{CB03684D-FCB9-4DEC-AD01-D2FE295757C6}" type="presParOf" srcId="{8289195B-EC71-454E-86FD-66660F39D969}" destId="{B8FE3724-E1EB-4D4A-BFE9-35408059446E}" srcOrd="0" destOrd="0" presId="urn:microsoft.com/office/officeart/2008/layout/LinedList"/>
    <dgm:cxn modelId="{F37411D6-AB0D-47B1-8FAC-BF99C5F04D5E}" type="presParOf" srcId="{8289195B-EC71-454E-86FD-66660F39D969}" destId="{9269A9B3-B2B8-4C65-A765-35622C3F1A30}" srcOrd="1" destOrd="0" presId="urn:microsoft.com/office/officeart/2008/layout/LinedList"/>
    <dgm:cxn modelId="{F40B0692-9FD8-41C7-A21E-839A057A7C01}" type="presParOf" srcId="{21F183B1-023B-4687-949F-3D25CAD0E56E}" destId="{0EB6337C-3E71-4E7D-867D-56F2051D896A}" srcOrd="4" destOrd="0" presId="urn:microsoft.com/office/officeart/2008/layout/LinedList"/>
    <dgm:cxn modelId="{168BE482-D321-4543-B1EE-50263963FFE8}" type="presParOf" srcId="{21F183B1-023B-4687-949F-3D25CAD0E56E}" destId="{60C240C2-B1D2-4C84-98FE-C281D4B306E7}" srcOrd="5" destOrd="0" presId="urn:microsoft.com/office/officeart/2008/layout/LinedList"/>
    <dgm:cxn modelId="{8666ACF5-DD38-4035-9B8E-32D9EA3653DA}" type="presParOf" srcId="{60C240C2-B1D2-4C84-98FE-C281D4B306E7}" destId="{BEA8C5B4-B57C-489D-AAAD-B0D8EAB6715E}" srcOrd="0" destOrd="0" presId="urn:microsoft.com/office/officeart/2008/layout/LinedList"/>
    <dgm:cxn modelId="{688DA02C-29FF-4AB8-931D-E1739C967A26}" type="presParOf" srcId="{60C240C2-B1D2-4C84-98FE-C281D4B306E7}" destId="{69091642-4EF8-4EC9-94F7-F7B04B55210A}" srcOrd="1" destOrd="0" presId="urn:microsoft.com/office/officeart/2008/layout/LinedList"/>
    <dgm:cxn modelId="{C6269DEE-0A17-4325-8B79-FACD799A4D7C}" type="presParOf" srcId="{21F183B1-023B-4687-949F-3D25CAD0E56E}" destId="{B348CD00-FABA-409B-BB82-CE185B1271F8}" srcOrd="6" destOrd="0" presId="urn:microsoft.com/office/officeart/2008/layout/LinedList"/>
    <dgm:cxn modelId="{5D330D95-7920-4F4A-B2FE-D3A2B499F185}" type="presParOf" srcId="{21F183B1-023B-4687-949F-3D25CAD0E56E}" destId="{0C89705E-76B7-4544-BF6B-6825779DD912}" srcOrd="7" destOrd="0" presId="urn:microsoft.com/office/officeart/2008/layout/LinedList"/>
    <dgm:cxn modelId="{089DA220-8AED-4BB2-8EC0-F931EEE81884}" type="presParOf" srcId="{0C89705E-76B7-4544-BF6B-6825779DD912}" destId="{AF9F38D6-642F-43DF-B914-70ABD157D5F7}" srcOrd="0" destOrd="0" presId="urn:microsoft.com/office/officeart/2008/layout/LinedList"/>
    <dgm:cxn modelId="{7A28F650-CF51-4C17-8B5F-9B575290B1A6}" type="presParOf" srcId="{0C89705E-76B7-4544-BF6B-6825779DD912}" destId="{1281749E-178D-4802-87B8-6B05ECF2A1AD}" srcOrd="1" destOrd="0" presId="urn:microsoft.com/office/officeart/2008/layout/LinedList"/>
    <dgm:cxn modelId="{3DCC4F0D-E491-401E-9C0B-E672FEF769A7}" type="presParOf" srcId="{21F183B1-023B-4687-949F-3D25CAD0E56E}" destId="{9450FA27-E654-416B-8462-DC2D558C890A}" srcOrd="8" destOrd="0" presId="urn:microsoft.com/office/officeart/2008/layout/LinedList"/>
    <dgm:cxn modelId="{262D69CF-C1EB-4B55-A4FF-B686033B9B98}" type="presParOf" srcId="{21F183B1-023B-4687-949F-3D25CAD0E56E}" destId="{9608A95D-887B-4665-8F17-143D9DD88C7C}" srcOrd="9" destOrd="0" presId="urn:microsoft.com/office/officeart/2008/layout/LinedList"/>
    <dgm:cxn modelId="{7586727C-F0D0-4767-8F36-35A0CC0E68D0}" type="presParOf" srcId="{9608A95D-887B-4665-8F17-143D9DD88C7C}" destId="{E3EB649E-6171-4772-8BA3-20A89D3184BD}" srcOrd="0" destOrd="0" presId="urn:microsoft.com/office/officeart/2008/layout/LinedList"/>
    <dgm:cxn modelId="{EC447854-0062-48DF-9BCD-059F2802646A}" type="presParOf" srcId="{9608A95D-887B-4665-8F17-143D9DD88C7C}" destId="{DA676463-2F27-4F8C-8C69-2CB9F15FCE1A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75137A1-8359-498A-A8CE-E83C9BC3A47D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33895EF5-251A-40BB-8914-A7A79B0860D8}">
      <dgm:prSet/>
      <dgm:spPr/>
      <dgm:t>
        <a:bodyPr/>
        <a:lstStyle/>
        <a:p>
          <a:r>
            <a:rPr lang="it-IT" dirty="0"/>
            <a:t>Sì, ma:</a:t>
          </a:r>
          <a:endParaRPr lang="en-US" dirty="0"/>
        </a:p>
      </dgm:t>
    </dgm:pt>
    <dgm:pt modelId="{DB617E6D-62E7-4E0B-8934-5C419AD4E2A5}" type="parTrans" cxnId="{B9AE7FC0-3192-446E-8EBA-F213E488E1FA}">
      <dgm:prSet/>
      <dgm:spPr/>
      <dgm:t>
        <a:bodyPr/>
        <a:lstStyle/>
        <a:p>
          <a:endParaRPr lang="en-US"/>
        </a:p>
      </dgm:t>
    </dgm:pt>
    <dgm:pt modelId="{DA027A13-A2ED-4048-81CE-A11C8294A615}" type="sibTrans" cxnId="{B9AE7FC0-3192-446E-8EBA-F213E488E1FA}">
      <dgm:prSet/>
      <dgm:spPr/>
      <dgm:t>
        <a:bodyPr/>
        <a:lstStyle/>
        <a:p>
          <a:endParaRPr lang="en-US"/>
        </a:p>
      </dgm:t>
    </dgm:pt>
    <dgm:pt modelId="{0D78B2BD-B282-4BF5-95B9-B66B2D11A00A}">
      <dgm:prSet/>
      <dgm:spPr/>
      <dgm:t>
        <a:bodyPr/>
        <a:lstStyle/>
        <a:p>
          <a:r>
            <a:rPr lang="it-IT"/>
            <a:t>l’accesso è regolato per motivi di sicurezza</a:t>
          </a:r>
          <a:endParaRPr lang="en-US"/>
        </a:p>
      </dgm:t>
    </dgm:pt>
    <dgm:pt modelId="{FA6B1E04-49B0-4BF3-B52B-C44143DB655D}" type="parTrans" cxnId="{199B07AE-F6E5-47D6-A788-402CD291459E}">
      <dgm:prSet/>
      <dgm:spPr/>
      <dgm:t>
        <a:bodyPr/>
        <a:lstStyle/>
        <a:p>
          <a:endParaRPr lang="en-US"/>
        </a:p>
      </dgm:t>
    </dgm:pt>
    <dgm:pt modelId="{5A39ECBC-8D58-45A9-9C78-40400FE168EF}" type="sibTrans" cxnId="{199B07AE-F6E5-47D6-A788-402CD291459E}">
      <dgm:prSet/>
      <dgm:spPr/>
      <dgm:t>
        <a:bodyPr/>
        <a:lstStyle/>
        <a:p>
          <a:endParaRPr lang="en-US"/>
        </a:p>
      </dgm:t>
    </dgm:pt>
    <dgm:pt modelId="{BC3E22DD-1763-43DE-A737-90CFC36DE0ED}">
      <dgm:prSet/>
      <dgm:spPr/>
      <dgm:t>
        <a:bodyPr/>
        <a:lstStyle/>
        <a:p>
          <a:r>
            <a:rPr lang="it-IT"/>
            <a:t>nelle giornate di maggiore affluenza può essere necessario attendere</a:t>
          </a:r>
          <a:endParaRPr lang="en-US"/>
        </a:p>
      </dgm:t>
    </dgm:pt>
    <dgm:pt modelId="{E362EAE1-7776-4B40-A920-8F23D25CAB89}" type="parTrans" cxnId="{937119BB-409C-452B-A33E-6E2CFCD7170E}">
      <dgm:prSet/>
      <dgm:spPr/>
      <dgm:t>
        <a:bodyPr/>
        <a:lstStyle/>
        <a:p>
          <a:endParaRPr lang="en-US"/>
        </a:p>
      </dgm:t>
    </dgm:pt>
    <dgm:pt modelId="{2D77C627-1780-4B32-A2A3-B0F5814E4A67}" type="sibTrans" cxnId="{937119BB-409C-452B-A33E-6E2CFCD7170E}">
      <dgm:prSet/>
      <dgm:spPr/>
      <dgm:t>
        <a:bodyPr/>
        <a:lstStyle/>
        <a:p>
          <a:endParaRPr lang="en-US"/>
        </a:p>
      </dgm:t>
    </dgm:pt>
    <dgm:pt modelId="{912ABA17-B583-486F-8551-1BCE4BCD948F}">
      <dgm:prSet/>
      <dgm:spPr/>
      <dgm:t>
        <a:bodyPr/>
        <a:lstStyle/>
        <a:p>
          <a:r>
            <a:rPr lang="it-IT"/>
            <a:t>👉 Il sistema è finalizzato a garantire condizioni di sicurezza e vivibilità per residenti, operatori e visitatori.</a:t>
          </a:r>
          <a:endParaRPr lang="en-US"/>
        </a:p>
      </dgm:t>
    </dgm:pt>
    <dgm:pt modelId="{460D02B7-DFB6-4A02-9A04-9E39BB830EA4}" type="parTrans" cxnId="{2128BC78-8272-4118-B3B7-BFDF23B2C676}">
      <dgm:prSet/>
      <dgm:spPr/>
      <dgm:t>
        <a:bodyPr/>
        <a:lstStyle/>
        <a:p>
          <a:endParaRPr lang="en-US"/>
        </a:p>
      </dgm:t>
    </dgm:pt>
    <dgm:pt modelId="{875C5B98-208F-4BDE-BD04-C238622647F6}" type="sibTrans" cxnId="{2128BC78-8272-4118-B3B7-BFDF23B2C676}">
      <dgm:prSet/>
      <dgm:spPr/>
      <dgm:t>
        <a:bodyPr/>
        <a:lstStyle/>
        <a:p>
          <a:endParaRPr lang="en-US"/>
        </a:p>
      </dgm:t>
    </dgm:pt>
    <dgm:pt modelId="{AB365F57-F2D3-4FA6-85F0-6EE822526949}" type="pres">
      <dgm:prSet presAssocID="{575137A1-8359-498A-A8CE-E83C9BC3A47D}" presName="vert0" presStyleCnt="0">
        <dgm:presLayoutVars>
          <dgm:dir/>
          <dgm:animOne val="branch"/>
          <dgm:animLvl val="lvl"/>
        </dgm:presLayoutVars>
      </dgm:prSet>
      <dgm:spPr/>
    </dgm:pt>
    <dgm:pt modelId="{56D34809-B273-4461-A744-0F5783972892}" type="pres">
      <dgm:prSet presAssocID="{33895EF5-251A-40BB-8914-A7A79B0860D8}" presName="thickLine" presStyleLbl="alignNode1" presStyleIdx="0" presStyleCnt="4"/>
      <dgm:spPr/>
    </dgm:pt>
    <dgm:pt modelId="{432D06C4-0F65-4F13-9C5A-406FB59EFFBC}" type="pres">
      <dgm:prSet presAssocID="{33895EF5-251A-40BB-8914-A7A79B0860D8}" presName="horz1" presStyleCnt="0"/>
      <dgm:spPr/>
    </dgm:pt>
    <dgm:pt modelId="{63FA4F52-7DD5-4C9C-8E54-7D493475C56E}" type="pres">
      <dgm:prSet presAssocID="{33895EF5-251A-40BB-8914-A7A79B0860D8}" presName="tx1" presStyleLbl="revTx" presStyleIdx="0" presStyleCnt="4"/>
      <dgm:spPr/>
    </dgm:pt>
    <dgm:pt modelId="{CD02B6B1-86DB-45E4-A9F8-A61184142FB5}" type="pres">
      <dgm:prSet presAssocID="{33895EF5-251A-40BB-8914-A7A79B0860D8}" presName="vert1" presStyleCnt="0"/>
      <dgm:spPr/>
    </dgm:pt>
    <dgm:pt modelId="{548ADB10-7CB7-4ADB-A426-C3A037627477}" type="pres">
      <dgm:prSet presAssocID="{0D78B2BD-B282-4BF5-95B9-B66B2D11A00A}" presName="thickLine" presStyleLbl="alignNode1" presStyleIdx="1" presStyleCnt="4"/>
      <dgm:spPr/>
    </dgm:pt>
    <dgm:pt modelId="{57AFDFA5-FA17-4942-BA92-59F4013024B0}" type="pres">
      <dgm:prSet presAssocID="{0D78B2BD-B282-4BF5-95B9-B66B2D11A00A}" presName="horz1" presStyleCnt="0"/>
      <dgm:spPr/>
    </dgm:pt>
    <dgm:pt modelId="{A34218DB-4954-4424-9385-B76518FCCEA1}" type="pres">
      <dgm:prSet presAssocID="{0D78B2BD-B282-4BF5-95B9-B66B2D11A00A}" presName="tx1" presStyleLbl="revTx" presStyleIdx="1" presStyleCnt="4"/>
      <dgm:spPr/>
    </dgm:pt>
    <dgm:pt modelId="{63D0FB5D-4668-4621-8D78-809602F95BF5}" type="pres">
      <dgm:prSet presAssocID="{0D78B2BD-B282-4BF5-95B9-B66B2D11A00A}" presName="vert1" presStyleCnt="0"/>
      <dgm:spPr/>
    </dgm:pt>
    <dgm:pt modelId="{B5C74FCE-C2AF-44A6-86CD-C4BF6A858152}" type="pres">
      <dgm:prSet presAssocID="{BC3E22DD-1763-43DE-A737-90CFC36DE0ED}" presName="thickLine" presStyleLbl="alignNode1" presStyleIdx="2" presStyleCnt="4"/>
      <dgm:spPr/>
    </dgm:pt>
    <dgm:pt modelId="{C1FD989A-0DC3-46D1-A3B7-03017F6661F7}" type="pres">
      <dgm:prSet presAssocID="{BC3E22DD-1763-43DE-A737-90CFC36DE0ED}" presName="horz1" presStyleCnt="0"/>
      <dgm:spPr/>
    </dgm:pt>
    <dgm:pt modelId="{0B1352F3-764E-442D-90A8-F4BDF55D25B3}" type="pres">
      <dgm:prSet presAssocID="{BC3E22DD-1763-43DE-A737-90CFC36DE0ED}" presName="tx1" presStyleLbl="revTx" presStyleIdx="2" presStyleCnt="4"/>
      <dgm:spPr/>
    </dgm:pt>
    <dgm:pt modelId="{8F7A84A0-5BE5-4CFE-A4C7-CA45D9E8ECA6}" type="pres">
      <dgm:prSet presAssocID="{BC3E22DD-1763-43DE-A737-90CFC36DE0ED}" presName="vert1" presStyleCnt="0"/>
      <dgm:spPr/>
    </dgm:pt>
    <dgm:pt modelId="{20EC8D03-58A5-41BE-AB34-581EF83E69B3}" type="pres">
      <dgm:prSet presAssocID="{912ABA17-B583-486F-8551-1BCE4BCD948F}" presName="thickLine" presStyleLbl="alignNode1" presStyleIdx="3" presStyleCnt="4"/>
      <dgm:spPr/>
    </dgm:pt>
    <dgm:pt modelId="{E2795FC6-6F18-427A-8297-CE7E0FDE6E44}" type="pres">
      <dgm:prSet presAssocID="{912ABA17-B583-486F-8551-1BCE4BCD948F}" presName="horz1" presStyleCnt="0"/>
      <dgm:spPr/>
    </dgm:pt>
    <dgm:pt modelId="{D09C2061-67C2-4943-B2F4-87C5C8733917}" type="pres">
      <dgm:prSet presAssocID="{912ABA17-B583-486F-8551-1BCE4BCD948F}" presName="tx1" presStyleLbl="revTx" presStyleIdx="3" presStyleCnt="4"/>
      <dgm:spPr/>
    </dgm:pt>
    <dgm:pt modelId="{BFF8ACC1-19B2-4E59-BE62-F01205886506}" type="pres">
      <dgm:prSet presAssocID="{912ABA17-B583-486F-8551-1BCE4BCD948F}" presName="vert1" presStyleCnt="0"/>
      <dgm:spPr/>
    </dgm:pt>
  </dgm:ptLst>
  <dgm:cxnLst>
    <dgm:cxn modelId="{B3E7B20C-177E-4D73-93B0-BE70F8C529FE}" type="presOf" srcId="{BC3E22DD-1763-43DE-A737-90CFC36DE0ED}" destId="{0B1352F3-764E-442D-90A8-F4BDF55D25B3}" srcOrd="0" destOrd="0" presId="urn:microsoft.com/office/officeart/2008/layout/LinedList"/>
    <dgm:cxn modelId="{ECC6E331-4858-44A6-85DF-9A99323F3D88}" type="presOf" srcId="{912ABA17-B583-486F-8551-1BCE4BCD948F}" destId="{D09C2061-67C2-4943-B2F4-87C5C8733917}" srcOrd="0" destOrd="0" presId="urn:microsoft.com/office/officeart/2008/layout/LinedList"/>
    <dgm:cxn modelId="{EC4C9036-30AD-42F9-BD48-37C36325C3FB}" type="presOf" srcId="{0D78B2BD-B282-4BF5-95B9-B66B2D11A00A}" destId="{A34218DB-4954-4424-9385-B76518FCCEA1}" srcOrd="0" destOrd="0" presId="urn:microsoft.com/office/officeart/2008/layout/LinedList"/>
    <dgm:cxn modelId="{2128BC78-8272-4118-B3B7-BFDF23B2C676}" srcId="{575137A1-8359-498A-A8CE-E83C9BC3A47D}" destId="{912ABA17-B583-486F-8551-1BCE4BCD948F}" srcOrd="3" destOrd="0" parTransId="{460D02B7-DFB6-4A02-9A04-9E39BB830EA4}" sibTransId="{875C5B98-208F-4BDE-BD04-C238622647F6}"/>
    <dgm:cxn modelId="{5D3A18A7-C505-497B-AC91-6CFFC1DEA2FB}" type="presOf" srcId="{33895EF5-251A-40BB-8914-A7A79B0860D8}" destId="{63FA4F52-7DD5-4C9C-8E54-7D493475C56E}" srcOrd="0" destOrd="0" presId="urn:microsoft.com/office/officeart/2008/layout/LinedList"/>
    <dgm:cxn modelId="{199B07AE-F6E5-47D6-A788-402CD291459E}" srcId="{575137A1-8359-498A-A8CE-E83C9BC3A47D}" destId="{0D78B2BD-B282-4BF5-95B9-B66B2D11A00A}" srcOrd="1" destOrd="0" parTransId="{FA6B1E04-49B0-4BF3-B52B-C44143DB655D}" sibTransId="{5A39ECBC-8D58-45A9-9C78-40400FE168EF}"/>
    <dgm:cxn modelId="{937119BB-409C-452B-A33E-6E2CFCD7170E}" srcId="{575137A1-8359-498A-A8CE-E83C9BC3A47D}" destId="{BC3E22DD-1763-43DE-A737-90CFC36DE0ED}" srcOrd="2" destOrd="0" parTransId="{E362EAE1-7776-4B40-A920-8F23D25CAB89}" sibTransId="{2D77C627-1780-4B32-A2A3-B0F5814E4A67}"/>
    <dgm:cxn modelId="{B9AE7FC0-3192-446E-8EBA-F213E488E1FA}" srcId="{575137A1-8359-498A-A8CE-E83C9BC3A47D}" destId="{33895EF5-251A-40BB-8914-A7A79B0860D8}" srcOrd="0" destOrd="0" parTransId="{DB617E6D-62E7-4E0B-8934-5C419AD4E2A5}" sibTransId="{DA027A13-A2ED-4048-81CE-A11C8294A615}"/>
    <dgm:cxn modelId="{2B92D8DB-C234-4486-B8C2-F5AE57393C0A}" type="presOf" srcId="{575137A1-8359-498A-A8CE-E83C9BC3A47D}" destId="{AB365F57-F2D3-4FA6-85F0-6EE822526949}" srcOrd="0" destOrd="0" presId="urn:microsoft.com/office/officeart/2008/layout/LinedList"/>
    <dgm:cxn modelId="{CBEBD6FA-F8DD-4E99-8645-197BC0F8A206}" type="presParOf" srcId="{AB365F57-F2D3-4FA6-85F0-6EE822526949}" destId="{56D34809-B273-4461-A744-0F5783972892}" srcOrd="0" destOrd="0" presId="urn:microsoft.com/office/officeart/2008/layout/LinedList"/>
    <dgm:cxn modelId="{CFF759B0-779A-467C-B53A-EF66996680E5}" type="presParOf" srcId="{AB365F57-F2D3-4FA6-85F0-6EE822526949}" destId="{432D06C4-0F65-4F13-9C5A-406FB59EFFBC}" srcOrd="1" destOrd="0" presId="urn:microsoft.com/office/officeart/2008/layout/LinedList"/>
    <dgm:cxn modelId="{21400AEE-39EA-4AC1-B460-DB10832A9F3B}" type="presParOf" srcId="{432D06C4-0F65-4F13-9C5A-406FB59EFFBC}" destId="{63FA4F52-7DD5-4C9C-8E54-7D493475C56E}" srcOrd="0" destOrd="0" presId="urn:microsoft.com/office/officeart/2008/layout/LinedList"/>
    <dgm:cxn modelId="{67E98141-F69F-4908-B2CA-76F40B3E1295}" type="presParOf" srcId="{432D06C4-0F65-4F13-9C5A-406FB59EFFBC}" destId="{CD02B6B1-86DB-45E4-A9F8-A61184142FB5}" srcOrd="1" destOrd="0" presId="urn:microsoft.com/office/officeart/2008/layout/LinedList"/>
    <dgm:cxn modelId="{94B96181-69B3-4491-9E44-3C7F063BE6E9}" type="presParOf" srcId="{AB365F57-F2D3-4FA6-85F0-6EE822526949}" destId="{548ADB10-7CB7-4ADB-A426-C3A037627477}" srcOrd="2" destOrd="0" presId="urn:microsoft.com/office/officeart/2008/layout/LinedList"/>
    <dgm:cxn modelId="{21698ACA-BFEB-40E5-BB34-0A9FB77DEFF4}" type="presParOf" srcId="{AB365F57-F2D3-4FA6-85F0-6EE822526949}" destId="{57AFDFA5-FA17-4942-BA92-59F4013024B0}" srcOrd="3" destOrd="0" presId="urn:microsoft.com/office/officeart/2008/layout/LinedList"/>
    <dgm:cxn modelId="{38701AE8-DB03-4647-A6E1-E77180CE17BE}" type="presParOf" srcId="{57AFDFA5-FA17-4942-BA92-59F4013024B0}" destId="{A34218DB-4954-4424-9385-B76518FCCEA1}" srcOrd="0" destOrd="0" presId="urn:microsoft.com/office/officeart/2008/layout/LinedList"/>
    <dgm:cxn modelId="{494A8A2A-437F-4559-8206-7AA53A42DEBE}" type="presParOf" srcId="{57AFDFA5-FA17-4942-BA92-59F4013024B0}" destId="{63D0FB5D-4668-4621-8D78-809602F95BF5}" srcOrd="1" destOrd="0" presId="urn:microsoft.com/office/officeart/2008/layout/LinedList"/>
    <dgm:cxn modelId="{42E70DE6-38D4-41E7-97BB-DD8B9B861C1C}" type="presParOf" srcId="{AB365F57-F2D3-4FA6-85F0-6EE822526949}" destId="{B5C74FCE-C2AF-44A6-86CD-C4BF6A858152}" srcOrd="4" destOrd="0" presId="urn:microsoft.com/office/officeart/2008/layout/LinedList"/>
    <dgm:cxn modelId="{53D8FFD2-72BD-42AE-81DE-AC8B233A2059}" type="presParOf" srcId="{AB365F57-F2D3-4FA6-85F0-6EE822526949}" destId="{C1FD989A-0DC3-46D1-A3B7-03017F6661F7}" srcOrd="5" destOrd="0" presId="urn:microsoft.com/office/officeart/2008/layout/LinedList"/>
    <dgm:cxn modelId="{4D73E84B-470E-41DD-BD35-60936ECAD192}" type="presParOf" srcId="{C1FD989A-0DC3-46D1-A3B7-03017F6661F7}" destId="{0B1352F3-764E-442D-90A8-F4BDF55D25B3}" srcOrd="0" destOrd="0" presId="urn:microsoft.com/office/officeart/2008/layout/LinedList"/>
    <dgm:cxn modelId="{C6498D1A-1E26-4005-BE37-D1DB1ED8FCDF}" type="presParOf" srcId="{C1FD989A-0DC3-46D1-A3B7-03017F6661F7}" destId="{8F7A84A0-5BE5-4CFE-A4C7-CA45D9E8ECA6}" srcOrd="1" destOrd="0" presId="urn:microsoft.com/office/officeart/2008/layout/LinedList"/>
    <dgm:cxn modelId="{947A2FB1-C51E-4FA5-9B66-6095A0659215}" type="presParOf" srcId="{AB365F57-F2D3-4FA6-85F0-6EE822526949}" destId="{20EC8D03-58A5-41BE-AB34-581EF83E69B3}" srcOrd="6" destOrd="0" presId="urn:microsoft.com/office/officeart/2008/layout/LinedList"/>
    <dgm:cxn modelId="{02DEBE98-10B2-452C-8026-700622CF6B13}" type="presParOf" srcId="{AB365F57-F2D3-4FA6-85F0-6EE822526949}" destId="{E2795FC6-6F18-427A-8297-CE7E0FDE6E44}" srcOrd="7" destOrd="0" presId="urn:microsoft.com/office/officeart/2008/layout/LinedList"/>
    <dgm:cxn modelId="{4E9A8530-6E86-42FC-A31B-E9DB17E67E41}" type="presParOf" srcId="{E2795FC6-6F18-427A-8297-CE7E0FDE6E44}" destId="{D09C2061-67C2-4943-B2F4-87C5C8733917}" srcOrd="0" destOrd="0" presId="urn:microsoft.com/office/officeart/2008/layout/LinedList"/>
    <dgm:cxn modelId="{795E1840-5619-4DBA-BD35-86406F84FE09}" type="presParOf" srcId="{E2795FC6-6F18-427A-8297-CE7E0FDE6E44}" destId="{BFF8ACC1-19B2-4E59-BE62-F01205886506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CA5E59-D653-45BC-BAF3-C123B28481D6}">
      <dsp:nvSpPr>
        <dsp:cNvPr id="0" name=""/>
        <dsp:cNvSpPr/>
      </dsp:nvSpPr>
      <dsp:spPr>
        <a:xfrm>
          <a:off x="0" y="2558"/>
          <a:ext cx="748893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0EF97C-80A4-43C8-9EF6-346C9038A389}">
      <dsp:nvSpPr>
        <dsp:cNvPr id="0" name=""/>
        <dsp:cNvSpPr/>
      </dsp:nvSpPr>
      <dsp:spPr>
        <a:xfrm>
          <a:off x="0" y="2558"/>
          <a:ext cx="7488936" cy="8723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300" kern="1200"/>
            <a:t>Possono utilizzare la corsia prioritaria:</a:t>
          </a:r>
          <a:endParaRPr lang="en-US" sz="2300" kern="1200"/>
        </a:p>
      </dsp:txBody>
      <dsp:txXfrm>
        <a:off x="0" y="2558"/>
        <a:ext cx="7488936" cy="872399"/>
      </dsp:txXfrm>
    </dsp:sp>
    <dsp:sp modelId="{9DA29B0C-151A-4CD6-95E3-B66EB504E897}">
      <dsp:nvSpPr>
        <dsp:cNvPr id="0" name=""/>
        <dsp:cNvSpPr/>
      </dsp:nvSpPr>
      <dsp:spPr>
        <a:xfrm>
          <a:off x="0" y="874957"/>
          <a:ext cx="748893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B3A60E-4345-4E4E-82EE-0D7B6AF0AB9D}">
      <dsp:nvSpPr>
        <dsp:cNvPr id="0" name=""/>
        <dsp:cNvSpPr/>
      </dsp:nvSpPr>
      <dsp:spPr>
        <a:xfrm>
          <a:off x="0" y="874957"/>
          <a:ext cx="7488936" cy="8723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300" kern="1200" dirty="0"/>
            <a:t>* Residenti del Centro Storico muniti di PASS</a:t>
          </a:r>
          <a:endParaRPr lang="en-US" sz="2300" kern="1200" dirty="0"/>
        </a:p>
      </dsp:txBody>
      <dsp:txXfrm>
        <a:off x="0" y="874957"/>
        <a:ext cx="7488936" cy="872399"/>
      </dsp:txXfrm>
    </dsp:sp>
    <dsp:sp modelId="{092FF42B-49BD-488F-B56B-32C52EF48F76}">
      <dsp:nvSpPr>
        <dsp:cNvPr id="0" name=""/>
        <dsp:cNvSpPr/>
      </dsp:nvSpPr>
      <dsp:spPr>
        <a:xfrm>
          <a:off x="0" y="1747356"/>
          <a:ext cx="748893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6E9F38-2F61-4B84-A8F0-00CD65869284}">
      <dsp:nvSpPr>
        <dsp:cNvPr id="0" name=""/>
        <dsp:cNvSpPr/>
      </dsp:nvSpPr>
      <dsp:spPr>
        <a:xfrm>
          <a:off x="0" y="1747356"/>
          <a:ext cx="7488936" cy="8723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* </a:t>
          </a:r>
          <a:r>
            <a:rPr lang="en-US" sz="2300" kern="1200" dirty="0" err="1"/>
            <a:t>Dimoranti</a:t>
          </a:r>
          <a:r>
            <a:rPr lang="en-US" sz="2300" kern="1200" dirty="0"/>
            <a:t> del Centro Storico </a:t>
          </a:r>
          <a:r>
            <a:rPr lang="en-US" sz="2300" kern="1200" dirty="0" err="1"/>
            <a:t>muniti</a:t>
          </a:r>
          <a:r>
            <a:rPr lang="en-US" sz="2300" kern="1200" dirty="0"/>
            <a:t> di PASS</a:t>
          </a:r>
        </a:p>
      </dsp:txBody>
      <dsp:txXfrm>
        <a:off x="0" y="1747356"/>
        <a:ext cx="7488936" cy="872399"/>
      </dsp:txXfrm>
    </dsp:sp>
    <dsp:sp modelId="{1852A71B-06A8-4510-BED6-44667725D8C8}">
      <dsp:nvSpPr>
        <dsp:cNvPr id="0" name=""/>
        <dsp:cNvSpPr/>
      </dsp:nvSpPr>
      <dsp:spPr>
        <a:xfrm>
          <a:off x="0" y="2619756"/>
          <a:ext cx="748893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E5DC3A-AE94-47E7-A044-481A11B592DE}">
      <dsp:nvSpPr>
        <dsp:cNvPr id="0" name=""/>
        <dsp:cNvSpPr/>
      </dsp:nvSpPr>
      <dsp:spPr>
        <a:xfrm>
          <a:off x="0" y="2619756"/>
          <a:ext cx="7488936" cy="8723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300" kern="1200" dirty="0"/>
            <a:t>* Esercenti del centro storico muniti di PASS</a:t>
          </a:r>
          <a:endParaRPr lang="en-US" sz="2300" kern="1200" dirty="0"/>
        </a:p>
      </dsp:txBody>
      <dsp:txXfrm>
        <a:off x="0" y="2619756"/>
        <a:ext cx="7488936" cy="872399"/>
      </dsp:txXfrm>
    </dsp:sp>
    <dsp:sp modelId="{80561A67-ACF5-461D-9E7D-8AE8470059A9}">
      <dsp:nvSpPr>
        <dsp:cNvPr id="0" name=""/>
        <dsp:cNvSpPr/>
      </dsp:nvSpPr>
      <dsp:spPr>
        <a:xfrm>
          <a:off x="0" y="3492155"/>
          <a:ext cx="748893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8E10E5-B779-4AE0-9679-43519ECC3531}">
      <dsp:nvSpPr>
        <dsp:cNvPr id="0" name=""/>
        <dsp:cNvSpPr/>
      </dsp:nvSpPr>
      <dsp:spPr>
        <a:xfrm>
          <a:off x="0" y="3492155"/>
          <a:ext cx="7488936" cy="8723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300" kern="1200" dirty="0"/>
            <a:t>* Dipendenti operanti nell’area con PASS</a:t>
          </a:r>
          <a:endParaRPr lang="en-US" sz="2300" kern="1200" dirty="0"/>
        </a:p>
      </dsp:txBody>
      <dsp:txXfrm>
        <a:off x="0" y="3492155"/>
        <a:ext cx="7488936" cy="872399"/>
      </dsp:txXfrm>
    </dsp:sp>
    <dsp:sp modelId="{0BAE6901-3F33-4C06-A18E-9BCD02F60E42}">
      <dsp:nvSpPr>
        <dsp:cNvPr id="0" name=""/>
        <dsp:cNvSpPr/>
      </dsp:nvSpPr>
      <dsp:spPr>
        <a:xfrm>
          <a:off x="0" y="4364554"/>
          <a:ext cx="748893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B507E7-CD72-4830-AF78-C9755D7F3DB9}">
      <dsp:nvSpPr>
        <dsp:cNvPr id="0" name=""/>
        <dsp:cNvSpPr/>
      </dsp:nvSpPr>
      <dsp:spPr>
        <a:xfrm>
          <a:off x="0" y="4364554"/>
          <a:ext cx="7488936" cy="8723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300" kern="1200" dirty="0"/>
            <a:t>👉 Il PASS consente l’accesso prioritario in ingresso al Centro Storico.</a:t>
          </a:r>
          <a:endParaRPr lang="en-US" sz="2300" kern="1200" dirty="0"/>
        </a:p>
      </dsp:txBody>
      <dsp:txXfrm>
        <a:off x="0" y="4364554"/>
        <a:ext cx="7488936" cy="87239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2318A5-CED5-4980-B029-E60AC04CECDC}">
      <dsp:nvSpPr>
        <dsp:cNvPr id="0" name=""/>
        <dsp:cNvSpPr/>
      </dsp:nvSpPr>
      <dsp:spPr>
        <a:xfrm>
          <a:off x="0" y="0"/>
          <a:ext cx="626364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B02DDA-CC52-4A44-B811-3239B098B2C8}">
      <dsp:nvSpPr>
        <dsp:cNvPr id="0" name=""/>
        <dsp:cNvSpPr/>
      </dsp:nvSpPr>
      <dsp:spPr>
        <a:xfrm>
          <a:off x="0" y="0"/>
          <a:ext cx="6263640" cy="9418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600" kern="1200"/>
            <a:t>Il PASS rappresenta lo strumento ordinario per l’accesso prioritario.</a:t>
          </a:r>
          <a:endParaRPr lang="en-US" sz="2600" kern="1200"/>
        </a:p>
      </dsp:txBody>
      <dsp:txXfrm>
        <a:off x="0" y="0"/>
        <a:ext cx="6263640" cy="941832"/>
      </dsp:txXfrm>
    </dsp:sp>
    <dsp:sp modelId="{84BF4AB9-A54B-451D-AFFE-FAFBB0100ADF}">
      <dsp:nvSpPr>
        <dsp:cNvPr id="0" name=""/>
        <dsp:cNvSpPr/>
      </dsp:nvSpPr>
      <dsp:spPr>
        <a:xfrm>
          <a:off x="0" y="941832"/>
          <a:ext cx="6263640" cy="0"/>
        </a:xfrm>
        <a:prstGeom prst="line">
          <a:avLst/>
        </a:prstGeom>
        <a:solidFill>
          <a:schemeClr val="accent2">
            <a:hueOff val="-3456336"/>
            <a:satOff val="-6803"/>
            <a:lumOff val="4248"/>
            <a:alphaOff val="0"/>
          </a:schemeClr>
        </a:solidFill>
        <a:ln w="19050" cap="flat" cmpd="sng" algn="ctr">
          <a:solidFill>
            <a:schemeClr val="accent2">
              <a:hueOff val="-3456336"/>
              <a:satOff val="-6803"/>
              <a:lumOff val="424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334CD6-AD84-4086-BF58-30635AE443F8}">
      <dsp:nvSpPr>
        <dsp:cNvPr id="0" name=""/>
        <dsp:cNvSpPr/>
      </dsp:nvSpPr>
      <dsp:spPr>
        <a:xfrm>
          <a:off x="0" y="941832"/>
          <a:ext cx="6263640" cy="9418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600" kern="1200"/>
            <a:t>👉 In assenza di PASS:</a:t>
          </a:r>
          <a:endParaRPr lang="en-US" sz="2600" kern="1200"/>
        </a:p>
      </dsp:txBody>
      <dsp:txXfrm>
        <a:off x="0" y="941832"/>
        <a:ext cx="6263640" cy="941832"/>
      </dsp:txXfrm>
    </dsp:sp>
    <dsp:sp modelId="{46426047-C3A2-437A-8A0B-64443617729F}">
      <dsp:nvSpPr>
        <dsp:cNvPr id="0" name=""/>
        <dsp:cNvSpPr/>
      </dsp:nvSpPr>
      <dsp:spPr>
        <a:xfrm>
          <a:off x="0" y="1883664"/>
          <a:ext cx="6263640" cy="0"/>
        </a:xfrm>
        <a:prstGeom prst="line">
          <a:avLst/>
        </a:prstGeom>
        <a:solidFill>
          <a:schemeClr val="accent2">
            <a:hueOff val="-6912672"/>
            <a:satOff val="-13605"/>
            <a:lumOff val="8497"/>
            <a:alphaOff val="0"/>
          </a:schemeClr>
        </a:solidFill>
        <a:ln w="19050" cap="flat" cmpd="sng" algn="ctr">
          <a:solidFill>
            <a:schemeClr val="accent2">
              <a:hueOff val="-6912672"/>
              <a:satOff val="-13605"/>
              <a:lumOff val="849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011134-42EF-43C4-8D6C-4E0DD14B1EB4}">
      <dsp:nvSpPr>
        <dsp:cNvPr id="0" name=""/>
        <dsp:cNvSpPr/>
      </dsp:nvSpPr>
      <dsp:spPr>
        <a:xfrm>
          <a:off x="0" y="1883664"/>
          <a:ext cx="6263640" cy="9418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600" kern="1200"/>
            <a:t>l’accesso avviene tramite coda ordinaria</a:t>
          </a:r>
          <a:endParaRPr lang="en-US" sz="2600" kern="1200"/>
        </a:p>
      </dsp:txBody>
      <dsp:txXfrm>
        <a:off x="0" y="1883664"/>
        <a:ext cx="6263640" cy="941832"/>
      </dsp:txXfrm>
    </dsp:sp>
    <dsp:sp modelId="{1602F927-C853-4119-9529-ED8231751D24}">
      <dsp:nvSpPr>
        <dsp:cNvPr id="0" name=""/>
        <dsp:cNvSpPr/>
      </dsp:nvSpPr>
      <dsp:spPr>
        <a:xfrm>
          <a:off x="0" y="2825495"/>
          <a:ext cx="6263640" cy="0"/>
        </a:xfrm>
        <a:prstGeom prst="line">
          <a:avLst/>
        </a:prstGeom>
        <a:solidFill>
          <a:schemeClr val="accent2">
            <a:hueOff val="-10369007"/>
            <a:satOff val="-20408"/>
            <a:lumOff val="12745"/>
            <a:alphaOff val="0"/>
          </a:schemeClr>
        </a:solidFill>
        <a:ln w="19050" cap="flat" cmpd="sng" algn="ctr">
          <a:solidFill>
            <a:schemeClr val="accent2">
              <a:hueOff val="-10369007"/>
              <a:satOff val="-20408"/>
              <a:lumOff val="1274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984ACAB-392A-4DA3-B26D-084A356A46FC}">
      <dsp:nvSpPr>
        <dsp:cNvPr id="0" name=""/>
        <dsp:cNvSpPr/>
      </dsp:nvSpPr>
      <dsp:spPr>
        <a:xfrm>
          <a:off x="0" y="2825495"/>
          <a:ext cx="6263640" cy="9418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600" kern="1200"/>
            <a:t>eventuali situazioni particolari possono essere valutate sul posto dagli operatori</a:t>
          </a:r>
          <a:endParaRPr lang="en-US" sz="2600" kern="1200"/>
        </a:p>
      </dsp:txBody>
      <dsp:txXfrm>
        <a:off x="0" y="2825495"/>
        <a:ext cx="6263640" cy="94183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AF9ED3-503E-490F-980D-83C40BB91E9E}">
      <dsp:nvSpPr>
        <dsp:cNvPr id="0" name=""/>
        <dsp:cNvSpPr/>
      </dsp:nvSpPr>
      <dsp:spPr>
        <a:xfrm>
          <a:off x="0" y="639"/>
          <a:ext cx="7488936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D4A18E4-CDD6-47DF-BF68-CBEB087AA603}">
      <dsp:nvSpPr>
        <dsp:cNvPr id="0" name=""/>
        <dsp:cNvSpPr/>
      </dsp:nvSpPr>
      <dsp:spPr>
        <a:xfrm>
          <a:off x="0" y="639"/>
          <a:ext cx="7488936" cy="10476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kern="1200" dirty="0"/>
            <a:t>Nelle fasce di pedonalizzazione (prevalentemente festive), l’attività ordinaria è ridotta.</a:t>
          </a:r>
          <a:endParaRPr lang="en-US" sz="2400" kern="1200" dirty="0"/>
        </a:p>
      </dsp:txBody>
      <dsp:txXfrm>
        <a:off x="0" y="639"/>
        <a:ext cx="7488936" cy="1047646"/>
      </dsp:txXfrm>
    </dsp:sp>
    <dsp:sp modelId="{04191673-A88E-4D0C-A70D-F3120FC8A99A}">
      <dsp:nvSpPr>
        <dsp:cNvPr id="0" name=""/>
        <dsp:cNvSpPr/>
      </dsp:nvSpPr>
      <dsp:spPr>
        <a:xfrm>
          <a:off x="0" y="1048286"/>
          <a:ext cx="7488936" cy="0"/>
        </a:xfrm>
        <a:prstGeom prst="line">
          <a:avLst/>
        </a:prstGeom>
        <a:solidFill>
          <a:schemeClr val="accent2">
            <a:hueOff val="-2592252"/>
            <a:satOff val="-5102"/>
            <a:lumOff val="3186"/>
            <a:alphaOff val="0"/>
          </a:schemeClr>
        </a:solidFill>
        <a:ln w="19050" cap="flat" cmpd="sng" algn="ctr">
          <a:solidFill>
            <a:schemeClr val="accent2">
              <a:hueOff val="-2592252"/>
              <a:satOff val="-5102"/>
              <a:lumOff val="318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507A87-0CF6-4E48-896A-343F565345AA}">
      <dsp:nvSpPr>
        <dsp:cNvPr id="0" name=""/>
        <dsp:cNvSpPr/>
      </dsp:nvSpPr>
      <dsp:spPr>
        <a:xfrm>
          <a:off x="0" y="1048286"/>
          <a:ext cx="7488936" cy="10476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kern="1200" dirty="0"/>
            <a:t>👉 In caso di:</a:t>
          </a:r>
          <a:endParaRPr lang="en-US" sz="2400" kern="1200" dirty="0"/>
        </a:p>
      </dsp:txBody>
      <dsp:txXfrm>
        <a:off x="0" y="1048286"/>
        <a:ext cx="7488936" cy="1047646"/>
      </dsp:txXfrm>
    </dsp:sp>
    <dsp:sp modelId="{EE034CED-00E5-4929-9A3D-1E7012AEE91C}">
      <dsp:nvSpPr>
        <dsp:cNvPr id="0" name=""/>
        <dsp:cNvSpPr/>
      </dsp:nvSpPr>
      <dsp:spPr>
        <a:xfrm>
          <a:off x="0" y="2095932"/>
          <a:ext cx="7488936" cy="0"/>
        </a:xfrm>
        <a:prstGeom prst="line">
          <a:avLst/>
        </a:prstGeom>
        <a:solidFill>
          <a:schemeClr val="accent2">
            <a:hueOff val="-5184504"/>
            <a:satOff val="-10204"/>
            <a:lumOff val="6372"/>
            <a:alphaOff val="0"/>
          </a:schemeClr>
        </a:solidFill>
        <a:ln w="19050" cap="flat" cmpd="sng" algn="ctr">
          <a:solidFill>
            <a:schemeClr val="accent2">
              <a:hueOff val="-5184504"/>
              <a:satOff val="-10204"/>
              <a:lumOff val="637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88CDFD-0EE5-42C0-95E5-2263305EB165}">
      <dsp:nvSpPr>
        <dsp:cNvPr id="0" name=""/>
        <dsp:cNvSpPr/>
      </dsp:nvSpPr>
      <dsp:spPr>
        <a:xfrm>
          <a:off x="0" y="2095932"/>
          <a:ext cx="7488936" cy="10476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kern="1200" dirty="0"/>
            <a:t>consegne urgenti - interventi tecnici necessari - forniture legate a beni deperibili</a:t>
          </a:r>
          <a:endParaRPr lang="en-US" sz="2400" kern="1200" dirty="0"/>
        </a:p>
      </dsp:txBody>
      <dsp:txXfrm>
        <a:off x="0" y="2095932"/>
        <a:ext cx="7488936" cy="1047646"/>
      </dsp:txXfrm>
    </dsp:sp>
    <dsp:sp modelId="{FEF8E153-4FF9-4301-AAE4-05857BA552D1}">
      <dsp:nvSpPr>
        <dsp:cNvPr id="0" name=""/>
        <dsp:cNvSpPr/>
      </dsp:nvSpPr>
      <dsp:spPr>
        <a:xfrm>
          <a:off x="0" y="3143579"/>
          <a:ext cx="7488936" cy="0"/>
        </a:xfrm>
        <a:prstGeom prst="line">
          <a:avLst/>
        </a:prstGeom>
        <a:solidFill>
          <a:schemeClr val="accent2">
            <a:hueOff val="-7776756"/>
            <a:satOff val="-15306"/>
            <a:lumOff val="9559"/>
            <a:alphaOff val="0"/>
          </a:schemeClr>
        </a:solidFill>
        <a:ln w="19050" cap="flat" cmpd="sng" algn="ctr">
          <a:solidFill>
            <a:schemeClr val="accent2">
              <a:hueOff val="-7776756"/>
              <a:satOff val="-15306"/>
              <a:lumOff val="955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1902DF-BB1C-48FE-8163-A4D84A2F01D6}">
      <dsp:nvSpPr>
        <dsp:cNvPr id="0" name=""/>
        <dsp:cNvSpPr/>
      </dsp:nvSpPr>
      <dsp:spPr>
        <a:xfrm>
          <a:off x="0" y="3143579"/>
          <a:ext cx="7488936" cy="10476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kern="1200" dirty="0"/>
            <a:t>è possibile l’accesso tramite corsia prioritaria </a:t>
          </a:r>
          <a:r>
            <a:rPr lang="it-IT" sz="2400" b="1" kern="1200" dirty="0"/>
            <a:t>anche senza PASS</a:t>
          </a:r>
          <a:r>
            <a:rPr lang="it-IT" sz="2400" kern="1200" dirty="0"/>
            <a:t>, previa valutazione sul posto.</a:t>
          </a:r>
          <a:endParaRPr lang="en-US" sz="2400" kern="1200" dirty="0"/>
        </a:p>
      </dsp:txBody>
      <dsp:txXfrm>
        <a:off x="0" y="3143579"/>
        <a:ext cx="7488936" cy="1047646"/>
      </dsp:txXfrm>
    </dsp:sp>
    <dsp:sp modelId="{FB747CC6-DFD4-4511-9FB7-81B6E035113D}">
      <dsp:nvSpPr>
        <dsp:cNvPr id="0" name=""/>
        <dsp:cNvSpPr/>
      </dsp:nvSpPr>
      <dsp:spPr>
        <a:xfrm>
          <a:off x="0" y="4191225"/>
          <a:ext cx="7488936" cy="0"/>
        </a:xfrm>
        <a:prstGeom prst="line">
          <a:avLst/>
        </a:prstGeom>
        <a:solidFill>
          <a:schemeClr val="accent2">
            <a:hueOff val="-10369007"/>
            <a:satOff val="-20408"/>
            <a:lumOff val="12745"/>
            <a:alphaOff val="0"/>
          </a:schemeClr>
        </a:solidFill>
        <a:ln w="19050" cap="flat" cmpd="sng" algn="ctr">
          <a:solidFill>
            <a:schemeClr val="accent2">
              <a:hueOff val="-10369007"/>
              <a:satOff val="-20408"/>
              <a:lumOff val="1274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93CA82-36F5-4C40-9F27-6B77AA3EA16E}">
      <dsp:nvSpPr>
        <dsp:cNvPr id="0" name=""/>
        <dsp:cNvSpPr/>
      </dsp:nvSpPr>
      <dsp:spPr>
        <a:xfrm>
          <a:off x="0" y="4191225"/>
          <a:ext cx="7488936" cy="10476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kern="1200" dirty="0"/>
            <a:t>⚠️ Non si tratta di un accesso automatico: ogni situazione viene gestita in base alle esigenze operative e alle condizioni di afflusso.</a:t>
          </a:r>
          <a:endParaRPr lang="en-US" sz="2400" kern="1200" dirty="0"/>
        </a:p>
      </dsp:txBody>
      <dsp:txXfrm>
        <a:off x="0" y="4191225"/>
        <a:ext cx="7488936" cy="104764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E2EF3C-F489-4863-B5A2-937ABDCFCD1C}">
      <dsp:nvSpPr>
        <dsp:cNvPr id="0" name=""/>
        <dsp:cNvSpPr/>
      </dsp:nvSpPr>
      <dsp:spPr>
        <a:xfrm>
          <a:off x="0" y="648"/>
          <a:ext cx="6592823" cy="0"/>
        </a:xfrm>
        <a:prstGeom prst="lin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821CC75-3830-4958-B074-5DF205337358}">
      <dsp:nvSpPr>
        <dsp:cNvPr id="0" name=""/>
        <dsp:cNvSpPr/>
      </dsp:nvSpPr>
      <dsp:spPr>
        <a:xfrm>
          <a:off x="0" y="648"/>
          <a:ext cx="6592823" cy="10622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kern="1200" dirty="0"/>
            <a:t>Sì.</a:t>
          </a:r>
          <a:endParaRPr lang="en-US" sz="2400" kern="1200" dirty="0"/>
        </a:p>
      </dsp:txBody>
      <dsp:txXfrm>
        <a:off x="0" y="648"/>
        <a:ext cx="6592823" cy="1062273"/>
      </dsp:txXfrm>
    </dsp:sp>
    <dsp:sp modelId="{DA667F1B-EF38-4C55-BFB5-0FDA4BEFCEB4}">
      <dsp:nvSpPr>
        <dsp:cNvPr id="0" name=""/>
        <dsp:cNvSpPr/>
      </dsp:nvSpPr>
      <dsp:spPr>
        <a:xfrm>
          <a:off x="0" y="1062921"/>
          <a:ext cx="6592823" cy="0"/>
        </a:xfrm>
        <a:prstGeom prst="line">
          <a:avLst/>
        </a:prstGeom>
        <a:gradFill rotWithShape="0">
          <a:gsLst>
            <a:gs pos="0">
              <a:schemeClr val="accent5">
                <a:hueOff val="2093851"/>
                <a:satOff val="224"/>
                <a:lumOff val="-431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2093851"/>
                <a:satOff val="224"/>
                <a:lumOff val="-431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2093851"/>
                <a:satOff val="224"/>
                <a:lumOff val="-431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5">
              <a:hueOff val="2093851"/>
              <a:satOff val="224"/>
              <a:lumOff val="-4314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8FE3724-E1EB-4D4A-BFE9-35408059446E}">
      <dsp:nvSpPr>
        <dsp:cNvPr id="0" name=""/>
        <dsp:cNvSpPr/>
      </dsp:nvSpPr>
      <dsp:spPr>
        <a:xfrm>
          <a:off x="0" y="1062921"/>
          <a:ext cx="6592823" cy="10622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kern="1200" dirty="0"/>
            <a:t>L’accesso segue la regolazione ordinaria dei flussi.</a:t>
          </a:r>
          <a:endParaRPr lang="en-US" sz="2400" kern="1200" dirty="0"/>
        </a:p>
      </dsp:txBody>
      <dsp:txXfrm>
        <a:off x="0" y="1062921"/>
        <a:ext cx="6592823" cy="1062273"/>
      </dsp:txXfrm>
    </dsp:sp>
    <dsp:sp modelId="{0EB6337C-3E71-4E7D-867D-56F2051D896A}">
      <dsp:nvSpPr>
        <dsp:cNvPr id="0" name=""/>
        <dsp:cNvSpPr/>
      </dsp:nvSpPr>
      <dsp:spPr>
        <a:xfrm>
          <a:off x="0" y="2125195"/>
          <a:ext cx="6592823" cy="0"/>
        </a:xfrm>
        <a:prstGeom prst="line">
          <a:avLst/>
        </a:prstGeom>
        <a:gradFill rotWithShape="0">
          <a:gsLst>
            <a:gs pos="0">
              <a:schemeClr val="accent5">
                <a:hueOff val="4187701"/>
                <a:satOff val="449"/>
                <a:lumOff val="-862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4187701"/>
                <a:satOff val="449"/>
                <a:lumOff val="-862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4187701"/>
                <a:satOff val="449"/>
                <a:lumOff val="-862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5">
              <a:hueOff val="4187701"/>
              <a:satOff val="449"/>
              <a:lumOff val="-8628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EA8C5B4-B57C-489D-AAAD-B0D8EAB6715E}">
      <dsp:nvSpPr>
        <dsp:cNvPr id="0" name=""/>
        <dsp:cNvSpPr/>
      </dsp:nvSpPr>
      <dsp:spPr>
        <a:xfrm>
          <a:off x="0" y="2125195"/>
          <a:ext cx="6592823" cy="10622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kern="1200" dirty="0"/>
            <a:t>👉 Si ricorda che:</a:t>
          </a:r>
          <a:endParaRPr lang="en-US" sz="2400" kern="1200" dirty="0"/>
        </a:p>
      </dsp:txBody>
      <dsp:txXfrm>
        <a:off x="0" y="2125195"/>
        <a:ext cx="6592823" cy="1062273"/>
      </dsp:txXfrm>
    </dsp:sp>
    <dsp:sp modelId="{B348CD00-FABA-409B-BB82-CE185B1271F8}">
      <dsp:nvSpPr>
        <dsp:cNvPr id="0" name=""/>
        <dsp:cNvSpPr/>
      </dsp:nvSpPr>
      <dsp:spPr>
        <a:xfrm>
          <a:off x="0" y="3187468"/>
          <a:ext cx="6592823" cy="0"/>
        </a:xfrm>
        <a:prstGeom prst="line">
          <a:avLst/>
        </a:prstGeom>
        <a:gradFill rotWithShape="0">
          <a:gsLst>
            <a:gs pos="0">
              <a:schemeClr val="accent5">
                <a:hueOff val="6281552"/>
                <a:satOff val="673"/>
                <a:lumOff val="-1294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6281552"/>
                <a:satOff val="673"/>
                <a:lumOff val="-1294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6281552"/>
                <a:satOff val="673"/>
                <a:lumOff val="-1294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5">
              <a:hueOff val="6281552"/>
              <a:satOff val="673"/>
              <a:lumOff val="-12942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F9F38D6-642F-43DF-B914-70ABD157D5F7}">
      <dsp:nvSpPr>
        <dsp:cNvPr id="0" name=""/>
        <dsp:cNvSpPr/>
      </dsp:nvSpPr>
      <dsp:spPr>
        <a:xfrm>
          <a:off x="0" y="3187468"/>
          <a:ext cx="6592823" cy="10622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kern="1200" dirty="0"/>
            <a:t>* i cani devono essere tenuti al guinzaglio</a:t>
          </a:r>
          <a:endParaRPr lang="en-US" sz="2400" kern="1200" dirty="0"/>
        </a:p>
      </dsp:txBody>
      <dsp:txXfrm>
        <a:off x="0" y="3187468"/>
        <a:ext cx="6592823" cy="1062273"/>
      </dsp:txXfrm>
    </dsp:sp>
    <dsp:sp modelId="{9450FA27-E654-416B-8462-DC2D558C890A}">
      <dsp:nvSpPr>
        <dsp:cNvPr id="0" name=""/>
        <dsp:cNvSpPr/>
      </dsp:nvSpPr>
      <dsp:spPr>
        <a:xfrm>
          <a:off x="0" y="4249742"/>
          <a:ext cx="6592823" cy="0"/>
        </a:xfrm>
        <a:prstGeom prst="line">
          <a:avLst/>
        </a:prstGeom>
        <a:gradFill rotWithShape="0">
          <a:gsLst>
            <a:gs pos="0">
              <a:schemeClr val="accent5">
                <a:hueOff val="8375403"/>
                <a:satOff val="897"/>
                <a:lumOff val="-1725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8375403"/>
                <a:satOff val="897"/>
                <a:lumOff val="-1725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8375403"/>
                <a:satOff val="897"/>
                <a:lumOff val="-1725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5">
              <a:hueOff val="8375403"/>
              <a:satOff val="897"/>
              <a:lumOff val="-17256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3EB649E-6171-4772-8BA3-20A89D3184BD}">
      <dsp:nvSpPr>
        <dsp:cNvPr id="0" name=""/>
        <dsp:cNvSpPr/>
      </dsp:nvSpPr>
      <dsp:spPr>
        <a:xfrm>
          <a:off x="0" y="4249742"/>
          <a:ext cx="6592823" cy="10622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kern="1200" dirty="0"/>
            <a:t>* i cani mordaci devono essere muniti di museruola (art. 28 c. 3 Regolamento di Polizia Urbana)</a:t>
          </a:r>
          <a:endParaRPr lang="en-US" sz="2400" kern="1200" dirty="0"/>
        </a:p>
      </dsp:txBody>
      <dsp:txXfrm>
        <a:off x="0" y="4249742"/>
        <a:ext cx="6592823" cy="106227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D34809-B273-4461-A744-0F5783972892}">
      <dsp:nvSpPr>
        <dsp:cNvPr id="0" name=""/>
        <dsp:cNvSpPr/>
      </dsp:nvSpPr>
      <dsp:spPr>
        <a:xfrm>
          <a:off x="0" y="0"/>
          <a:ext cx="6620255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FA4F52-7DD5-4C9C-8E54-7D493475C56E}">
      <dsp:nvSpPr>
        <dsp:cNvPr id="0" name=""/>
        <dsp:cNvSpPr/>
      </dsp:nvSpPr>
      <dsp:spPr>
        <a:xfrm>
          <a:off x="0" y="0"/>
          <a:ext cx="6620255" cy="13441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600" kern="1200" dirty="0"/>
            <a:t>Sì, ma:</a:t>
          </a:r>
          <a:endParaRPr lang="en-US" sz="2600" kern="1200" dirty="0"/>
        </a:p>
      </dsp:txBody>
      <dsp:txXfrm>
        <a:off x="0" y="0"/>
        <a:ext cx="6620255" cy="1344168"/>
      </dsp:txXfrm>
    </dsp:sp>
    <dsp:sp modelId="{548ADB10-7CB7-4ADB-A426-C3A037627477}">
      <dsp:nvSpPr>
        <dsp:cNvPr id="0" name=""/>
        <dsp:cNvSpPr/>
      </dsp:nvSpPr>
      <dsp:spPr>
        <a:xfrm>
          <a:off x="0" y="1344168"/>
          <a:ext cx="6620255" cy="0"/>
        </a:xfrm>
        <a:prstGeom prst="line">
          <a:avLst/>
        </a:prstGeom>
        <a:solidFill>
          <a:schemeClr val="accent2">
            <a:hueOff val="-3456336"/>
            <a:satOff val="-6803"/>
            <a:lumOff val="4248"/>
            <a:alphaOff val="0"/>
          </a:schemeClr>
        </a:solidFill>
        <a:ln w="19050" cap="flat" cmpd="sng" algn="ctr">
          <a:solidFill>
            <a:schemeClr val="accent2">
              <a:hueOff val="-3456336"/>
              <a:satOff val="-6803"/>
              <a:lumOff val="424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4218DB-4954-4424-9385-B76518FCCEA1}">
      <dsp:nvSpPr>
        <dsp:cNvPr id="0" name=""/>
        <dsp:cNvSpPr/>
      </dsp:nvSpPr>
      <dsp:spPr>
        <a:xfrm>
          <a:off x="0" y="1344168"/>
          <a:ext cx="6620255" cy="13441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600" kern="1200"/>
            <a:t>l’accesso è regolato per motivi di sicurezza</a:t>
          </a:r>
          <a:endParaRPr lang="en-US" sz="2600" kern="1200"/>
        </a:p>
      </dsp:txBody>
      <dsp:txXfrm>
        <a:off x="0" y="1344168"/>
        <a:ext cx="6620255" cy="1344168"/>
      </dsp:txXfrm>
    </dsp:sp>
    <dsp:sp modelId="{B5C74FCE-C2AF-44A6-86CD-C4BF6A858152}">
      <dsp:nvSpPr>
        <dsp:cNvPr id="0" name=""/>
        <dsp:cNvSpPr/>
      </dsp:nvSpPr>
      <dsp:spPr>
        <a:xfrm>
          <a:off x="0" y="2688336"/>
          <a:ext cx="6620255" cy="0"/>
        </a:xfrm>
        <a:prstGeom prst="line">
          <a:avLst/>
        </a:prstGeom>
        <a:solidFill>
          <a:schemeClr val="accent2">
            <a:hueOff val="-6912672"/>
            <a:satOff val="-13605"/>
            <a:lumOff val="8497"/>
            <a:alphaOff val="0"/>
          </a:schemeClr>
        </a:solidFill>
        <a:ln w="19050" cap="flat" cmpd="sng" algn="ctr">
          <a:solidFill>
            <a:schemeClr val="accent2">
              <a:hueOff val="-6912672"/>
              <a:satOff val="-13605"/>
              <a:lumOff val="849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B1352F3-764E-442D-90A8-F4BDF55D25B3}">
      <dsp:nvSpPr>
        <dsp:cNvPr id="0" name=""/>
        <dsp:cNvSpPr/>
      </dsp:nvSpPr>
      <dsp:spPr>
        <a:xfrm>
          <a:off x="0" y="2688336"/>
          <a:ext cx="6620255" cy="13441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600" kern="1200"/>
            <a:t>nelle giornate di maggiore affluenza può essere necessario attendere</a:t>
          </a:r>
          <a:endParaRPr lang="en-US" sz="2600" kern="1200"/>
        </a:p>
      </dsp:txBody>
      <dsp:txXfrm>
        <a:off x="0" y="2688336"/>
        <a:ext cx="6620255" cy="1344168"/>
      </dsp:txXfrm>
    </dsp:sp>
    <dsp:sp modelId="{20EC8D03-58A5-41BE-AB34-581EF83E69B3}">
      <dsp:nvSpPr>
        <dsp:cNvPr id="0" name=""/>
        <dsp:cNvSpPr/>
      </dsp:nvSpPr>
      <dsp:spPr>
        <a:xfrm>
          <a:off x="0" y="4032504"/>
          <a:ext cx="6620255" cy="0"/>
        </a:xfrm>
        <a:prstGeom prst="line">
          <a:avLst/>
        </a:prstGeom>
        <a:solidFill>
          <a:schemeClr val="accent2">
            <a:hueOff val="-10369007"/>
            <a:satOff val="-20408"/>
            <a:lumOff val="12745"/>
            <a:alphaOff val="0"/>
          </a:schemeClr>
        </a:solidFill>
        <a:ln w="19050" cap="flat" cmpd="sng" algn="ctr">
          <a:solidFill>
            <a:schemeClr val="accent2">
              <a:hueOff val="-10369007"/>
              <a:satOff val="-20408"/>
              <a:lumOff val="1274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9C2061-67C2-4943-B2F4-87C5C8733917}">
      <dsp:nvSpPr>
        <dsp:cNvPr id="0" name=""/>
        <dsp:cNvSpPr/>
      </dsp:nvSpPr>
      <dsp:spPr>
        <a:xfrm>
          <a:off x="0" y="4032504"/>
          <a:ext cx="6620255" cy="13441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600" kern="1200"/>
            <a:t>👉 Il sistema è finalizzato a garantire condizioni di sicurezza e vivibilità per residenti, operatori e visitatori.</a:t>
          </a:r>
          <a:endParaRPr lang="en-US" sz="2600" kern="1200"/>
        </a:p>
      </dsp:txBody>
      <dsp:txXfrm>
        <a:off x="0" y="4032504"/>
        <a:ext cx="6620255" cy="13441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D681EC-5E5E-4917-8085-9D5B22A19A9A}" type="datetimeFigureOut">
              <a:rPr lang="it-IT" smtClean="0"/>
              <a:t>30/03/2026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1C14F9-CCC7-4A09-87CC-9AA7DD59346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92183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PALAZZO CALLAS, 27 MARZO 2026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1C14F9-CCC7-4A09-87CC-9AA7DD593462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324332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EA67E988-5919-57BB-C7DE-D3EAD38A30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7870" y="6209925"/>
            <a:ext cx="11155680" cy="45719"/>
          </a:xfrm>
          <a:custGeom>
            <a:avLst/>
            <a:gdLst>
              <a:gd name="connsiteX0" fmla="*/ 0 w 8715708"/>
              <a:gd name="connsiteY0" fmla="*/ 0 h 45719"/>
              <a:gd name="connsiteX1" fmla="*/ 3694525 w 8715708"/>
              <a:gd name="connsiteY1" fmla="*/ 0 h 45719"/>
              <a:gd name="connsiteX2" fmla="*/ 5021183 w 8715708"/>
              <a:gd name="connsiteY2" fmla="*/ 0 h 45719"/>
              <a:gd name="connsiteX3" fmla="*/ 8715708 w 8715708"/>
              <a:gd name="connsiteY3" fmla="*/ 0 h 45719"/>
              <a:gd name="connsiteX4" fmla="*/ 8715708 w 8715708"/>
              <a:gd name="connsiteY4" fmla="*/ 45719 h 45719"/>
              <a:gd name="connsiteX5" fmla="*/ 5021183 w 8715708"/>
              <a:gd name="connsiteY5" fmla="*/ 45719 h 45719"/>
              <a:gd name="connsiteX6" fmla="*/ 3694525 w 8715708"/>
              <a:gd name="connsiteY6" fmla="*/ 45719 h 45719"/>
              <a:gd name="connsiteX7" fmla="*/ 0 w 8715708"/>
              <a:gd name="connsiteY7" fmla="*/ 45719 h 457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715708" h="45719">
                <a:moveTo>
                  <a:pt x="0" y="0"/>
                </a:moveTo>
                <a:lnTo>
                  <a:pt x="3694525" y="0"/>
                </a:lnTo>
                <a:lnTo>
                  <a:pt x="5021183" y="0"/>
                </a:lnTo>
                <a:lnTo>
                  <a:pt x="8715708" y="0"/>
                </a:lnTo>
                <a:lnTo>
                  <a:pt x="8715708" y="45719"/>
                </a:lnTo>
                <a:lnTo>
                  <a:pt x="5021183" y="45719"/>
                </a:lnTo>
                <a:lnTo>
                  <a:pt x="3694525" y="45719"/>
                </a:lnTo>
                <a:lnTo>
                  <a:pt x="0" y="457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B2327B2-BA4B-2C04-0751-5CB63D4AA4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1208" y="978408"/>
            <a:ext cx="11155680" cy="3429000"/>
          </a:xfrm>
        </p:spPr>
        <p:txBody>
          <a:bodyPr anchor="t">
            <a:normAutofit/>
          </a:bodyPr>
          <a:lstStyle>
            <a:lvl1pPr algn="l">
              <a:defRPr sz="7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201176-DC7A-4C3D-3D8F-352526DA7B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1208" y="4480560"/>
            <a:ext cx="7104888" cy="1399032"/>
          </a:xfrm>
        </p:spPr>
        <p:txBody>
          <a:bodyPr anchor="b">
            <a:normAutofit/>
          </a:bodyPr>
          <a:lstStyle>
            <a:lvl1pPr marL="0" indent="0" algn="l">
              <a:buNone/>
              <a:defRPr sz="2200" i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7DC221-9A2E-7459-102F-C3CFB27CC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020671-6F7D-3A03-EEC1-661A87F96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453D3A-E0F9-8386-2A6C-96671FBB1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2917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C36771-E72D-FAD8-771E-3E196DD2E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5BB827-257D-60D9-792F-E695900429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E5D2E7-C856-F78A-E88C-375474982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DAB289-9591-51C9-9E3C-B6F2ACC6A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FE037C-790D-7442-8E43-D2740B395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2776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2635151-A38B-3766-6A32-FF1DF7687D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659368" y="978408"/>
            <a:ext cx="2551176" cy="536752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D132D1-640C-FB9A-AD6F-D845738349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21208" y="978408"/>
            <a:ext cx="8010144" cy="536752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55F80A-4BA7-8ED8-9A62-B92194272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E38113-D55A-A1A0-D1FE-53C95860F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919DDB-F89D-4B2D-21A2-82AF1D102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62572D8-D485-1DB1-34B1-C35C61C89940}"/>
              </a:ext>
            </a:extLst>
          </p:cNvPr>
          <p:cNvSpPr/>
          <p:nvPr/>
        </p:nvSpPr>
        <p:spPr>
          <a:xfrm rot="5400000">
            <a:off x="8936623" y="3585018"/>
            <a:ext cx="5325734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116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A26D03-149A-DAB3-4B2A-E9B74F2E2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C1E73D-41A7-9934-0990-9208B95232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BB2A3F-E719-673C-5D56-F663712D0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AE594A-52F5-D85E-343C-ADFEE3C72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7D5C9C-B2E2-FC26-E459-9E880EF97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670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9D51F-B2D5-2804-4F7C-C99850FBD0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4288536"/>
          </a:xfrm>
        </p:spPr>
        <p:txBody>
          <a:bodyPr anchor="t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FE5516-03B6-C488-EB4A-68AE681EDF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208" y="5266944"/>
            <a:ext cx="5020056" cy="1088136"/>
          </a:xfrm>
        </p:spPr>
        <p:txBody>
          <a:bodyPr anchor="b">
            <a:normAutofit/>
          </a:bodyPr>
          <a:lstStyle>
            <a:lvl1pPr marL="0" indent="0">
              <a:buNone/>
              <a:defRPr sz="2200" i="1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ECB4D7-49A7-D050-70B9-11A1E2D44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9A913F-AD00-C1EE-B01A-8590671C0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4FC386-B2AF-6FAD-D053-E22D48CD7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E1E1B67-3BFF-F04B-52F4-7E724FB3B24D}"/>
              </a:ext>
            </a:extLst>
          </p:cNvPr>
          <p:cNvSpPr/>
          <p:nvPr/>
        </p:nvSpPr>
        <p:spPr>
          <a:xfrm>
            <a:off x="517870" y="508090"/>
            <a:ext cx="5021183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705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CE3B21-CF4D-1B01-0F4E-D32C1B218B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B39FF2-6858-B514-B695-58442557D0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1208" y="2578608"/>
            <a:ext cx="5166360" cy="37673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A30130-974D-B91D-5B93-EC52AABDB5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19672" y="2578608"/>
            <a:ext cx="5166360" cy="37673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5BED99-6FD7-9C6B-1152-A6E42715B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253AAC-5967-2565-A715-82D3505AB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B51313-69FB-E016-3CC1-62CA476ED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671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B3DF9D-B849-CE37-97E4-AD37F88067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11164824" cy="121615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D4C626-4008-960A-E601-6AA9F4BB8D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208" y="2340864"/>
            <a:ext cx="5166360" cy="658368"/>
          </a:xfrm>
        </p:spPr>
        <p:txBody>
          <a:bodyPr anchor="b">
            <a:normAutofit/>
          </a:bodyPr>
          <a:lstStyle>
            <a:lvl1pPr marL="0" indent="0">
              <a:buNone/>
              <a:defRPr sz="22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6E8D6C-AC07-ED6B-2EA8-9C40A5AEA7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1208" y="3035808"/>
            <a:ext cx="5166360" cy="33101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2617E-C6D9-246B-E7B7-8159DF17C0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19672" y="2340864"/>
            <a:ext cx="5166360" cy="658368"/>
          </a:xfrm>
        </p:spPr>
        <p:txBody>
          <a:bodyPr anchor="b">
            <a:normAutofit/>
          </a:bodyPr>
          <a:lstStyle>
            <a:lvl1pPr marL="0" indent="0">
              <a:buNone/>
              <a:defRPr sz="22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BC2094-7EBC-02C5-5AB5-233E63080A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519672" y="3035808"/>
            <a:ext cx="5166360" cy="33101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3010BD2-59B4-FD2E-3C5E-C83AE6003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72B35C4-A654-7759-BDA0-94D9D1A21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5F4347-2EC0-CA6E-2637-8048456D7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198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34716D-52F2-C7FB-83B1-2DA1AD375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F4A371-AC27-6A28-32E6-74A28371B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55941A-A24E-885D-E894-0326F4C40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D5E5B4-971F-FF6A-1B07-A5C853705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571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99F431F-E6DC-4137-3092-A30A0A362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6AC814B-67B4-C70F-FA51-6205D5E2C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EAA9C9-D895-DD20-1089-EA75EA428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223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50562-884C-9053-70C1-3B72A0B45E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2459736"/>
          </a:xfrm>
        </p:spPr>
        <p:txBody>
          <a:bodyPr anchor="t">
            <a:no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18F509-68F0-39D5-1A8B-CE246715A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19672" y="987424"/>
            <a:ext cx="5166360" cy="535838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58E37C-27CE-3A84-FC74-BDCCD8A9A3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1208" y="3575304"/>
            <a:ext cx="5020056" cy="2770632"/>
          </a:xfrm>
        </p:spPr>
        <p:txBody>
          <a:bodyPr>
            <a:normAutofit/>
          </a:bodyPr>
          <a:lstStyle>
            <a:lvl1pPr marL="0" indent="0">
              <a:buNone/>
              <a:defRPr sz="2200" i="1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A95F79-E23E-11D2-40BF-66ED34019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57F7FC-06F3-3D89-5D1A-4EC4B1D73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54ACD5-6E0B-5713-DC9A-41E9D62AB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068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B2D45-7CDB-D38C-2AAE-273F79767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2459736"/>
          </a:xfrm>
        </p:spPr>
        <p:txBody>
          <a:bodyPr anchor="t">
            <a:no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CBF0855-1744-56E4-B115-3A3C5EA783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519672" y="987424"/>
            <a:ext cx="5166360" cy="53583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5E8A1D-28AE-4A19-BD96-401D4822A5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1208" y="3575304"/>
            <a:ext cx="5020056" cy="2770632"/>
          </a:xfrm>
        </p:spPr>
        <p:txBody>
          <a:bodyPr>
            <a:normAutofit/>
          </a:bodyPr>
          <a:lstStyle>
            <a:lvl1pPr marL="0" indent="0">
              <a:buNone/>
              <a:defRPr sz="2200" i="1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327DDB-CE95-4C89-DFC5-7DDBFC24E8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22C835-F3B5-943C-FFC4-D5BA9666A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709891-6E3C-ADED-01DD-15FCED37A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104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1A28D7-6581-4956-AAE3-9104804DF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11155680" cy="146304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CFCCA4-57A4-08A1-FC45-D2BBA66FAB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208" y="2578608"/>
            <a:ext cx="11155680" cy="37673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FAA0F4-2442-8D45-3C3D-1B8F55C868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21208" y="641908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E80C50CD-E178-4744-9B35-B2F624D6C5E9}" type="datetimeFigureOut">
              <a:rPr lang="en-US" smtClean="0"/>
              <a:pPr/>
              <a:t>3/30/2026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03785E-FB42-1D54-92AC-D0A61A8FAB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21208" y="10058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C9CF34-1274-DB45-4809-90E5D244A9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57432" y="6419088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148CC95F-0247-41B6-91CF-DC97C76A7088}" type="slidenum">
              <a:rPr lang="en-US" smtClean="0"/>
              <a:pPr/>
              <a:t>‹N›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774A975B-A886-5202-0489-6965514A0D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7869" y="508090"/>
            <a:ext cx="11153214" cy="149279"/>
          </a:xfrm>
          <a:custGeom>
            <a:avLst/>
            <a:gdLst>
              <a:gd name="connsiteX0" fmla="*/ 0 w 8085002"/>
              <a:gd name="connsiteY0" fmla="*/ 0 h 149279"/>
              <a:gd name="connsiteX1" fmla="*/ 8085002 w 8085002"/>
              <a:gd name="connsiteY1" fmla="*/ 0 h 149279"/>
              <a:gd name="connsiteX2" fmla="*/ 8085002 w 8085002"/>
              <a:gd name="connsiteY2" fmla="*/ 149279 h 149279"/>
              <a:gd name="connsiteX3" fmla="*/ 0 w 8085002"/>
              <a:gd name="connsiteY3" fmla="*/ 149279 h 149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85002" h="149279">
                <a:moveTo>
                  <a:pt x="0" y="0"/>
                </a:moveTo>
                <a:lnTo>
                  <a:pt x="8085002" y="0"/>
                </a:lnTo>
                <a:lnTo>
                  <a:pt x="8085002" y="149279"/>
                </a:lnTo>
                <a:lnTo>
                  <a:pt x="0" y="14927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642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66" r:id="rId6"/>
    <p:sldLayoutId id="2147483662" r:id="rId7"/>
    <p:sldLayoutId id="2147483663" r:id="rId8"/>
    <p:sldLayoutId id="2147483664" r:id="rId9"/>
    <p:sldLayoutId id="2147483665" r:id="rId10"/>
    <p:sldLayoutId id="2147483667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2.jpe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sindaco@sirmionebs.it" TargetMode="External"/><Relationship Id="rId2" Type="http://schemas.openxmlformats.org/officeDocument/2006/relationships/hyperlink" Target="mailto:s.borgo@sirmionebs.it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2.jpe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774A975B-A886-5202-0489-6965514A0D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69" y="508090"/>
            <a:ext cx="11153214" cy="149279"/>
          </a:xfrm>
          <a:custGeom>
            <a:avLst/>
            <a:gdLst>
              <a:gd name="connsiteX0" fmla="*/ 0 w 8085002"/>
              <a:gd name="connsiteY0" fmla="*/ 0 h 149279"/>
              <a:gd name="connsiteX1" fmla="*/ 8085002 w 8085002"/>
              <a:gd name="connsiteY1" fmla="*/ 0 h 149279"/>
              <a:gd name="connsiteX2" fmla="*/ 8085002 w 8085002"/>
              <a:gd name="connsiteY2" fmla="*/ 149279 h 149279"/>
              <a:gd name="connsiteX3" fmla="*/ 0 w 8085002"/>
              <a:gd name="connsiteY3" fmla="*/ 149279 h 149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85002" h="149279">
                <a:moveTo>
                  <a:pt x="0" y="0"/>
                </a:moveTo>
                <a:lnTo>
                  <a:pt x="8085002" y="0"/>
                </a:lnTo>
                <a:lnTo>
                  <a:pt x="8085002" y="149279"/>
                </a:lnTo>
                <a:lnTo>
                  <a:pt x="0" y="14927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34C0330F-1D4F-4552-B799-615DD237B6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79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15AA9991-9CBB-C8EF-5523-D90495E01A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1208" y="978407"/>
            <a:ext cx="4754880" cy="1885817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br>
              <a:rPr lang="en-US" sz="4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br>
              <a:rPr lang="en-US" sz="4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4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SIRMIONE 2026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92BE0106-0C20-465B-A1BE-0BAC2737B1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71" y="508090"/>
            <a:ext cx="4672966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A215495B-FD0D-08DF-BC16-1D7B4DF9DA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1208" y="2578608"/>
            <a:ext cx="4672584" cy="3767328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b="1" dirty="0"/>
              <a:t>FAQ operative </a:t>
            </a:r>
            <a:r>
              <a:rPr lang="en-US" b="1" i="0" dirty="0"/>
              <a:t>–</a:t>
            </a:r>
            <a:r>
              <a:rPr lang="en-US" b="1" dirty="0"/>
              <a:t> Sistema PASS e </a:t>
            </a:r>
            <a:r>
              <a:rPr lang="en-US" b="1" dirty="0" err="1"/>
              <a:t>gestione</a:t>
            </a:r>
            <a:r>
              <a:rPr lang="en-US" b="1" dirty="0"/>
              <a:t> </a:t>
            </a:r>
            <a:r>
              <a:rPr lang="en-US" b="1" dirty="0" err="1"/>
              <a:t>flussi</a:t>
            </a:r>
            <a:r>
              <a:rPr lang="en-US" b="1" dirty="0"/>
              <a:t> (2026)</a:t>
            </a:r>
            <a:endParaRPr lang="en-US" dirty="0"/>
          </a:p>
          <a:p>
            <a:pPr indent="-228600">
              <a:buFont typeface="Arial" panose="020B0604020202020204" pitchFamily="34" charset="0"/>
              <a:buChar char="•"/>
            </a:pPr>
            <a:endParaRPr lang="en-US" dirty="0"/>
          </a:p>
          <a:p>
            <a:pPr indent="-228600">
              <a:buFont typeface="Arial" panose="020B0604020202020204" pitchFamily="34" charset="0"/>
              <a:buChar char="•"/>
            </a:pPr>
            <a:endParaRPr lang="en-US" dirty="0"/>
          </a:p>
          <a:p>
            <a:r>
              <a:rPr lang="en-US" dirty="0"/>
              <a:t>Palazzo Callas, 27 </a:t>
            </a:r>
            <a:r>
              <a:rPr lang="en-US" dirty="0" err="1"/>
              <a:t>marzo</a:t>
            </a:r>
            <a:r>
              <a:rPr lang="en-US" dirty="0"/>
              <a:t> 2026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0F56724-2CF8-CD22-81FA-0D8EA232E1C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27736" b="-2"/>
          <a:stretch>
            <a:fillRect/>
          </a:stretch>
        </p:blipFill>
        <p:spPr>
          <a:xfrm>
            <a:off x="5958018" y="508090"/>
            <a:ext cx="5709726" cy="5846989"/>
          </a:xfrm>
          <a:prstGeom prst="rect">
            <a:avLst/>
          </a:prstGeom>
        </p:spPr>
      </p:pic>
      <p:pic>
        <p:nvPicPr>
          <p:cNvPr id="5" name="Immagine 4">
            <a:extLst>
              <a:ext uri="{FF2B5EF4-FFF2-40B4-BE49-F238E27FC236}">
                <a16:creationId xmlns:a16="http://schemas.microsoft.com/office/drawing/2014/main" id="{7526CB68-EF2B-ECAD-03EC-09ADC6C280D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247" y="859075"/>
            <a:ext cx="1955800" cy="1143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99173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4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E17AA97-89A7-45C1-B813-BFF6C23D79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79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3AC4FE1-D370-43A6-96C5-076716BB1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70" y="508090"/>
            <a:ext cx="5021183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A3D569D-D3A6-49CA-A483-291E95DACA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62168" y="612648"/>
            <a:ext cx="5021183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8A47B6C7-6B07-9465-576F-45CE795ED5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5376672"/>
          </a:xfrm>
        </p:spPr>
        <p:txBody>
          <a:bodyPr>
            <a:normAutofit/>
          </a:bodyPr>
          <a:lstStyle/>
          <a:p>
            <a:r>
              <a:rPr lang="it-IT" sz="4000" dirty="0"/>
              <a:t>8. Le donne in gravidanza devono fare la coda?</a:t>
            </a:r>
            <a:br>
              <a:rPr lang="it-IT" sz="4000" dirty="0"/>
            </a:br>
            <a:endParaRPr lang="it-IT" sz="40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ECCBA5A-8B56-BEE8-0ED9-2D4F6EDA46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5976" y="1042416"/>
            <a:ext cx="5010912" cy="53126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2800" dirty="0"/>
              <a:t>No.</a:t>
            </a:r>
          </a:p>
          <a:p>
            <a:pPr marL="0" indent="0">
              <a:buNone/>
            </a:pPr>
            <a:br>
              <a:rPr lang="it-IT" sz="2800" dirty="0"/>
            </a:br>
            <a:r>
              <a:rPr lang="it-IT" sz="2800" dirty="0"/>
              <a:t>È previsto accesso prioritario.</a:t>
            </a:r>
          </a:p>
          <a:p>
            <a:pPr marL="0" indent="0">
              <a:buNone/>
            </a:pPr>
            <a:endParaRPr lang="it-IT" dirty="0"/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CB724E37-7DDF-262E-D353-5C868CA03D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542" y="5463538"/>
            <a:ext cx="1955800" cy="1143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82184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83AC883F-69DD-D349-B469-8CDE2139FA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79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E4BEEE3D-1ABC-98F9-C7B6-E6CAEAF388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4032504" cy="212140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it-IT" sz="3700"/>
              <a:t>9. Chi accede con animali deve fare la coda?</a:t>
            </a:r>
            <a:br>
              <a:rPr lang="it-IT" sz="3700"/>
            </a:br>
            <a:endParaRPr lang="it-IT" sz="370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5B0749EA-BE79-9EB1-B769-385489D43E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71" y="508090"/>
            <a:ext cx="4033368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E5913DE-5FC3-6E84-57B7-19B2096A52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76630" y="612648"/>
            <a:ext cx="6592824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AA163074-E021-B882-9517-D47636F5FD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541" y="5533119"/>
            <a:ext cx="1955800" cy="11430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4" name="Segnaposto contenuto 2">
            <a:extLst>
              <a:ext uri="{FF2B5EF4-FFF2-40B4-BE49-F238E27FC236}">
                <a16:creationId xmlns:a16="http://schemas.microsoft.com/office/drawing/2014/main" id="{060E5E8C-FD66-547C-D87A-68E076136DC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8269708"/>
              </p:ext>
            </p:extLst>
          </p:nvPr>
        </p:nvGraphicFramePr>
        <p:xfrm>
          <a:off x="5074920" y="1033272"/>
          <a:ext cx="6592824" cy="5312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9088137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4E17AA97-89A7-45C1-B813-BFF6C23D79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79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6258ABCA-52CB-D9C1-62EF-EAC7D05DCD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4032504" cy="3364992"/>
          </a:xfrm>
        </p:spPr>
        <p:txBody>
          <a:bodyPr>
            <a:normAutofit/>
          </a:bodyPr>
          <a:lstStyle/>
          <a:p>
            <a:r>
              <a:rPr lang="it-IT" sz="4100" dirty="0"/>
              <a:t>10. Tutti possono accedere al centro storico?</a:t>
            </a:r>
            <a:br>
              <a:rPr lang="it-IT" sz="4100" dirty="0"/>
            </a:br>
            <a:endParaRPr lang="it-IT" sz="4100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3AC4FE1-D370-43A6-96C5-076716BB1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70" y="508090"/>
            <a:ext cx="4032504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A3D569D-D3A6-49CA-A483-291E95DACA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65776" y="611650"/>
            <a:ext cx="6620256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4" name="Segnaposto contenuto 2">
            <a:extLst>
              <a:ext uri="{FF2B5EF4-FFF2-40B4-BE49-F238E27FC236}">
                <a16:creationId xmlns:a16="http://schemas.microsoft.com/office/drawing/2014/main" id="{C0870DE8-C6F3-3457-F70A-E43040F798F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48872068"/>
              </p:ext>
            </p:extLst>
          </p:nvPr>
        </p:nvGraphicFramePr>
        <p:xfrm>
          <a:off x="5065776" y="978408"/>
          <a:ext cx="6620256" cy="5376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Immagine 3">
            <a:extLst>
              <a:ext uri="{FF2B5EF4-FFF2-40B4-BE49-F238E27FC236}">
                <a16:creationId xmlns:a16="http://schemas.microsoft.com/office/drawing/2014/main" id="{B61F9BE5-BF23-4783-9943-8AB22D54494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135" y="5614147"/>
            <a:ext cx="1955800" cy="1143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222345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E17AA97-89A7-45C1-B813-BFF6C23D79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79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3AC4FE1-D370-43A6-96C5-076716BB1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70" y="508090"/>
            <a:ext cx="5021183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A3D569D-D3A6-49CA-A483-291E95DACA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62168" y="612648"/>
            <a:ext cx="5021183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F62A07F5-7014-B29F-05BF-83423E3DCA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5376672"/>
          </a:xfrm>
        </p:spPr>
        <p:txBody>
          <a:bodyPr>
            <a:normAutofit/>
          </a:bodyPr>
          <a:lstStyle/>
          <a:p>
            <a:r>
              <a:rPr lang="it-IT" sz="4000" dirty="0"/>
              <a:t>11. Le regole sono definitive?</a:t>
            </a:r>
            <a:br>
              <a:rPr lang="it-IT" sz="4000" dirty="0"/>
            </a:br>
            <a:endParaRPr lang="it-IT" sz="40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049FD51-924A-3A65-58CA-C76A64095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5976" y="1042416"/>
            <a:ext cx="5010912" cy="53126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2800" dirty="0"/>
              <a:t>No.</a:t>
            </a:r>
          </a:p>
          <a:p>
            <a:pPr marL="0" indent="0">
              <a:buNone/>
            </a:pPr>
            <a:br>
              <a:rPr lang="it-IT" sz="2800" dirty="0"/>
            </a:br>
            <a:r>
              <a:rPr lang="it-IT" sz="2800" dirty="0"/>
              <a:t>Queste indicazioni fanno parte di una fase di avvio e saranno progressivamente adattate sulla base dell’esperienza operativa.</a:t>
            </a:r>
          </a:p>
          <a:p>
            <a:pPr marL="0" indent="0">
              <a:buNone/>
            </a:pPr>
            <a:endParaRPr lang="it-IT" dirty="0"/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0692FB04-5713-2815-15F3-91829DE684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330" y="5533119"/>
            <a:ext cx="1955800" cy="1143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479578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9079DE5-8E12-12F5-D85D-759FBC4FB2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GRAZIE PER L’ATTENZIONE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A381B7F-6B76-8830-C4D2-286FAB9EE6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sz="2800" dirty="0"/>
              <a:t>RIMANIAMO A DISPOSIZIONE PER RACCOGLIERE VOSTRE OSSERVAZIONI A CUI DAREMO RISPOSTA TRAMITE F.A.Q.</a:t>
            </a:r>
          </a:p>
          <a:p>
            <a:pPr marL="0" indent="0">
              <a:buNone/>
            </a:pPr>
            <a:r>
              <a:rPr lang="it-IT" sz="2800" dirty="0"/>
              <a:t>INVIANDO MAIL AI SEGUENTI INDIRIZZI:</a:t>
            </a:r>
          </a:p>
          <a:p>
            <a:pPr marL="0" indent="0">
              <a:buNone/>
            </a:pPr>
            <a:r>
              <a:rPr lang="it-IT" sz="2800" dirty="0">
                <a:hlinkClick r:id="rId2"/>
              </a:rPr>
              <a:t>s.borgo@sirmionebs.it</a:t>
            </a:r>
            <a:endParaRPr lang="it-IT" sz="2800" dirty="0"/>
          </a:p>
          <a:p>
            <a:pPr marL="0" indent="0">
              <a:buNone/>
            </a:pPr>
            <a:r>
              <a:rPr lang="it-IT" sz="2800" dirty="0">
                <a:hlinkClick r:id="rId3"/>
              </a:rPr>
              <a:t>sindaco@sirmionebs.it</a:t>
            </a:r>
            <a:endParaRPr lang="it-IT" sz="2800" dirty="0"/>
          </a:p>
          <a:p>
            <a:pPr marL="0" indent="0">
              <a:buNone/>
            </a:pPr>
            <a:endParaRPr lang="it-IT" sz="2800" dirty="0"/>
          </a:p>
          <a:p>
            <a:pPr marL="0" indent="0">
              <a:buNone/>
            </a:pPr>
            <a:endParaRPr lang="it-IT" sz="2800" dirty="0"/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E4067721-3CAB-4CD8-7D70-71E425F8C72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800" y="5575300"/>
            <a:ext cx="1955800" cy="1143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018617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4EB27F-EB7C-CEC5-0E04-BD78E31793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11155680" cy="3304834"/>
          </a:xfrm>
        </p:spPr>
        <p:txBody>
          <a:bodyPr>
            <a:normAutofit fontScale="90000"/>
          </a:bodyPr>
          <a:lstStyle/>
          <a:p>
            <a:r>
              <a:rPr lang="it-IT" dirty="0"/>
              <a:t>Le seguenti indicazioni si applicano nelle 31 giornate di pedonalizzazione (fascia oraria 14:00 – 19:00) e hanno l’obiettivo di garantire sicurezza, accessibilità e corretta gestione dei flussi.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5BE6346-0E5D-A2EE-AE83-4CBB550C2B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160" y="4167739"/>
            <a:ext cx="11155680" cy="207905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2400" dirty="0"/>
              <a:t>04-05-06-24-25-26 APRILE			05-12-19-26 LUGLIO</a:t>
            </a:r>
          </a:p>
          <a:p>
            <a:pPr marL="0" indent="0">
              <a:buNone/>
            </a:pPr>
            <a:r>
              <a:rPr lang="it-IT" sz="2400" dirty="0"/>
              <a:t>01-02-03-30-31 MAGGIO			02-09-15-16-23-30 AGOSTO</a:t>
            </a:r>
          </a:p>
          <a:p>
            <a:pPr marL="0" indent="0">
              <a:buNone/>
            </a:pPr>
            <a:r>
              <a:rPr lang="it-IT" sz="2400" dirty="0"/>
              <a:t>01-02-07-14-21-28 GIUGNO		06-13-20-27 SETTEMBRE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1A7792E4-CF88-4B45-FD14-B1FCF529AE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642" y="5762065"/>
            <a:ext cx="1896034" cy="105623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337554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420BC5C-C418-4843-B04B-6918968D09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79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B6C7949A-F3F4-3E45-6BCE-04D247E67C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3154680" cy="4069080"/>
          </a:xfrm>
        </p:spPr>
        <p:txBody>
          <a:bodyPr>
            <a:normAutofit/>
          </a:bodyPr>
          <a:lstStyle/>
          <a:p>
            <a:r>
              <a:rPr lang="it-IT" sz="4000"/>
              <a:t>1. Chi può utilizzare la corsia prioritaria?</a:t>
            </a:r>
            <a:br>
              <a:rPr lang="it-IT" sz="4000"/>
            </a:br>
            <a:endParaRPr lang="it-IT" sz="40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4E511C3-750B-AA87-AE51-0FA2069EA0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70" y="508090"/>
            <a:ext cx="11155680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Segnaposto contenuto 2">
            <a:extLst>
              <a:ext uri="{FF2B5EF4-FFF2-40B4-BE49-F238E27FC236}">
                <a16:creationId xmlns:a16="http://schemas.microsoft.com/office/drawing/2014/main" id="{BCDD0610-3EAE-1F5D-3D8A-0C5145843A8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6380000"/>
              </p:ext>
            </p:extLst>
          </p:nvPr>
        </p:nvGraphicFramePr>
        <p:xfrm>
          <a:off x="4187952" y="978408"/>
          <a:ext cx="7488936" cy="5239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Immagine 3">
            <a:extLst>
              <a:ext uri="{FF2B5EF4-FFF2-40B4-BE49-F238E27FC236}">
                <a16:creationId xmlns:a16="http://schemas.microsoft.com/office/drawing/2014/main" id="{09EBE721-A21A-0A6E-A865-0618C3166BD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989" y="5513295"/>
            <a:ext cx="1955800" cy="1143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115325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AD1BDCCC-E676-2A7E-BE11-2B8C23DB28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79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903E3524-799E-564A-71CF-67B2562F8F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4352544" cy="214884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it-IT" sz="3600" dirty="0"/>
              <a:t>2. Gli accompagnatori possono accedere con chi ha il PASS?</a:t>
            </a:r>
            <a:br>
              <a:rPr lang="it-IT" sz="3600" dirty="0"/>
            </a:br>
            <a:endParaRPr lang="it-IT" sz="3600" dirty="0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781C97B1-8A09-6383-8C65-A3B7357781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69" y="508090"/>
            <a:ext cx="11153214" cy="149279"/>
          </a:xfrm>
          <a:custGeom>
            <a:avLst/>
            <a:gdLst>
              <a:gd name="connsiteX0" fmla="*/ 0 w 8085002"/>
              <a:gd name="connsiteY0" fmla="*/ 0 h 149279"/>
              <a:gd name="connsiteX1" fmla="*/ 8085002 w 8085002"/>
              <a:gd name="connsiteY1" fmla="*/ 0 h 149279"/>
              <a:gd name="connsiteX2" fmla="*/ 8085002 w 8085002"/>
              <a:gd name="connsiteY2" fmla="*/ 149279 h 149279"/>
              <a:gd name="connsiteX3" fmla="*/ 0 w 8085002"/>
              <a:gd name="connsiteY3" fmla="*/ 149279 h 149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85002" h="149279">
                <a:moveTo>
                  <a:pt x="0" y="0"/>
                </a:moveTo>
                <a:lnTo>
                  <a:pt x="8085002" y="0"/>
                </a:lnTo>
                <a:lnTo>
                  <a:pt x="8085002" y="149279"/>
                </a:lnTo>
                <a:lnTo>
                  <a:pt x="0" y="14927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14F3AAC-EAED-1FA0-5D7A-0B34B7952C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4688" y="978408"/>
            <a:ext cx="6163056" cy="5394960"/>
          </a:xfrm>
        </p:spPr>
        <p:txBody>
          <a:bodyPr>
            <a:normAutofit/>
          </a:bodyPr>
          <a:lstStyle/>
          <a:p>
            <a:endParaRPr lang="it-IT" dirty="0"/>
          </a:p>
          <a:p>
            <a:pPr marL="0" indent="0">
              <a:buNone/>
            </a:pPr>
            <a:r>
              <a:rPr lang="it-IT" sz="2800"/>
              <a:t>Sì.</a:t>
            </a:r>
          </a:p>
          <a:p>
            <a:pPr marL="0" indent="0">
              <a:buNone/>
            </a:pPr>
            <a:br>
              <a:rPr lang="it-IT" sz="2800"/>
            </a:br>
            <a:r>
              <a:rPr lang="it-IT" sz="2800"/>
              <a:t>Gli accompagnatori (es. familiari, conviventi) possono accedere insieme al titolare del PASS senza necessità di separarsi.</a:t>
            </a:r>
          </a:p>
          <a:p>
            <a:endParaRPr lang="it-IT" dirty="0"/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1C427BF7-32B8-C058-5C63-12E41C4D2D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256" y="5304015"/>
            <a:ext cx="1955800" cy="1143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993708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4065D9BE-A58D-6E8A-D4A2-5056F3C5E9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79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DEF72E54-C4CF-C017-A00A-F8CFAC67A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13248" y="978408"/>
            <a:ext cx="6263640" cy="146304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it-IT" sz="3100"/>
              <a:t>3. I residenti senza PASS cosa devono fare?</a:t>
            </a:r>
            <a:br>
              <a:rPr lang="it-IT" sz="3100"/>
            </a:br>
            <a:endParaRPr lang="it-IT" sz="310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A745E793-BC99-8991-71CD-53FFBB6A8F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70" y="508090"/>
            <a:ext cx="11156260" cy="149279"/>
          </a:xfrm>
          <a:custGeom>
            <a:avLst/>
            <a:gdLst>
              <a:gd name="connsiteX0" fmla="*/ 0 w 11156260"/>
              <a:gd name="connsiteY0" fmla="*/ 0 h 149279"/>
              <a:gd name="connsiteX1" fmla="*/ 11156260 w 11156260"/>
              <a:gd name="connsiteY1" fmla="*/ 0 h 149279"/>
              <a:gd name="connsiteX2" fmla="*/ 11156260 w 11156260"/>
              <a:gd name="connsiteY2" fmla="*/ 149279 h 149279"/>
              <a:gd name="connsiteX3" fmla="*/ 0 w 11156260"/>
              <a:gd name="connsiteY3" fmla="*/ 149279 h 149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156260" h="149279">
                <a:moveTo>
                  <a:pt x="0" y="0"/>
                </a:moveTo>
                <a:lnTo>
                  <a:pt x="11156260" y="0"/>
                </a:lnTo>
                <a:lnTo>
                  <a:pt x="11156260" y="149279"/>
                </a:lnTo>
                <a:lnTo>
                  <a:pt x="0" y="14927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6312DFCE-AC7A-B9FA-EB2C-E66A23021F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17869" y="976160"/>
            <a:ext cx="4454725" cy="2583740"/>
          </a:xfrm>
          <a:prstGeom prst="rect">
            <a:avLst/>
          </a:prstGeom>
          <a:noFill/>
        </p:spPr>
      </p:pic>
      <p:graphicFrame>
        <p:nvGraphicFramePr>
          <p:cNvPr id="14" name="Segnaposto contenuto 2">
            <a:extLst>
              <a:ext uri="{FF2B5EF4-FFF2-40B4-BE49-F238E27FC236}">
                <a16:creationId xmlns:a16="http://schemas.microsoft.com/office/drawing/2014/main" id="{50CF08E3-1C53-176A-9224-F9607ADB28D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8104187"/>
              </p:ext>
            </p:extLst>
          </p:nvPr>
        </p:nvGraphicFramePr>
        <p:xfrm>
          <a:off x="5413248" y="2578608"/>
          <a:ext cx="6263640" cy="37673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2026258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2A5A036F-9975-4D7C-8141-77791C7146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90405AB-F9EB-0014-6489-03A19F0DDC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5888" y="497392"/>
            <a:ext cx="11166243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84FB3246-06A6-62F6-7096-278945019C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3154680" cy="4069080"/>
          </a:xfrm>
        </p:spPr>
        <p:txBody>
          <a:bodyPr>
            <a:normAutofit/>
          </a:bodyPr>
          <a:lstStyle/>
          <a:p>
            <a:r>
              <a:rPr lang="it-IT" sz="4000" dirty="0"/>
              <a:t>4. Artigiani, fornitori e corrieri devono fare la coda?</a:t>
            </a:r>
            <a:br>
              <a:rPr lang="it-IT" sz="4000" dirty="0"/>
            </a:br>
            <a:endParaRPr lang="it-IT" sz="4000" dirty="0"/>
          </a:p>
        </p:txBody>
      </p:sp>
      <p:graphicFrame>
        <p:nvGraphicFramePr>
          <p:cNvPr id="5" name="Segnaposto contenuto 2">
            <a:extLst>
              <a:ext uri="{FF2B5EF4-FFF2-40B4-BE49-F238E27FC236}">
                <a16:creationId xmlns:a16="http://schemas.microsoft.com/office/drawing/2014/main" id="{1685B325-2B19-0294-6DA1-C3D4E3CFD4F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8188903"/>
              </p:ext>
            </p:extLst>
          </p:nvPr>
        </p:nvGraphicFramePr>
        <p:xfrm>
          <a:off x="4187952" y="978408"/>
          <a:ext cx="7488936" cy="5239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Immagine 3">
            <a:extLst>
              <a:ext uri="{FF2B5EF4-FFF2-40B4-BE49-F238E27FC236}">
                <a16:creationId xmlns:a16="http://schemas.microsoft.com/office/drawing/2014/main" id="{1EED3A88-A946-C21E-6A98-59EFB9D9113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818" y="5454396"/>
            <a:ext cx="1955800" cy="1143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840243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E17AA97-89A7-45C1-B813-BFF6C23D79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79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3AC4FE1-D370-43A6-96C5-076716BB1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70" y="508090"/>
            <a:ext cx="5021183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A3D569D-D3A6-49CA-A483-291E95DACA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62168" y="612648"/>
            <a:ext cx="5021183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ACBBB904-90D2-E78F-5519-186210745F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5376672"/>
          </a:xfrm>
        </p:spPr>
        <p:txBody>
          <a:bodyPr>
            <a:normAutofit/>
          </a:bodyPr>
          <a:lstStyle/>
          <a:p>
            <a:r>
              <a:rPr lang="it-IT" sz="4000"/>
              <a:t>5. Le attività che consegnano prodotti deperibili hanno priorità?</a:t>
            </a:r>
            <a:br>
              <a:rPr lang="it-IT" sz="4000"/>
            </a:br>
            <a:endParaRPr lang="it-IT" sz="40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C3DF99C-AAD9-3C19-82BB-B8083323E5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5976" y="1042416"/>
            <a:ext cx="5010912" cy="531266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sz="2800" dirty="0"/>
              <a:t>Sì, se si tratta di consegne effettivamente urgenti e non differibili.</a:t>
            </a:r>
          </a:p>
          <a:p>
            <a:pPr marL="0" indent="0">
              <a:buNone/>
            </a:pPr>
            <a:endParaRPr lang="it-IT" sz="2800" dirty="0"/>
          </a:p>
          <a:p>
            <a:pPr marL="0" indent="0">
              <a:buNone/>
            </a:pPr>
            <a:r>
              <a:rPr lang="it-IT" sz="2800" dirty="0"/>
              <a:t>👉 L’accesso può avvenire tramite corsia prioritaria, con valutazione caso per caso.</a:t>
            </a:r>
          </a:p>
          <a:p>
            <a:pPr marL="0" indent="0">
              <a:buNone/>
            </a:pPr>
            <a:endParaRPr lang="it-IT" dirty="0"/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673390C7-5176-1C1B-D6D4-254D11D585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435" y="5533119"/>
            <a:ext cx="1955800" cy="1143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110408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E17AA97-89A7-45C1-B813-BFF6C23D79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79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3AC4FE1-D370-43A6-96C5-076716BB1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70" y="508090"/>
            <a:ext cx="5021183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A3D569D-D3A6-49CA-A483-291E95DACA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62168" y="612648"/>
            <a:ext cx="5021183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E95CA512-84EC-8590-83CE-56E05A184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997" y="973238"/>
            <a:ext cx="5020056" cy="5376672"/>
          </a:xfrm>
        </p:spPr>
        <p:txBody>
          <a:bodyPr>
            <a:normAutofit/>
          </a:bodyPr>
          <a:lstStyle/>
          <a:p>
            <a:r>
              <a:rPr lang="it-IT" sz="4000" dirty="0"/>
              <a:t>6. Le guide turistiche e i gruppi organizzati hanno accesso prioritario?</a:t>
            </a:r>
            <a:br>
              <a:rPr lang="it-IT" sz="4000" dirty="0"/>
            </a:br>
            <a:endParaRPr lang="it-IT" sz="40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2D4E3E6-EFFD-0018-FEA1-45ACAFD9E3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5976" y="1042416"/>
            <a:ext cx="5010912" cy="53126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2800" dirty="0"/>
              <a:t>No.</a:t>
            </a:r>
          </a:p>
          <a:p>
            <a:pPr marL="0" indent="0">
              <a:buNone/>
            </a:pPr>
            <a:endParaRPr lang="it-IT" sz="2800" dirty="0"/>
          </a:p>
          <a:p>
            <a:pPr marL="0" indent="0">
              <a:buNone/>
            </a:pPr>
            <a:r>
              <a:rPr lang="it-IT" sz="2800" dirty="0"/>
              <a:t>👉 Anche in presenza di prenotazioni (es. Castello, Grotte), l’accesso avviene tramite coda ordinaria.</a:t>
            </a:r>
          </a:p>
          <a:p>
            <a:endParaRPr lang="it-IT" dirty="0"/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247A34CF-826B-B0B0-11F8-0EBAF8FA72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988" y="5522779"/>
            <a:ext cx="1955800" cy="1143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064084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E17AA97-89A7-45C1-B813-BFF6C23D79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79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3AC4FE1-D370-43A6-96C5-076716BB1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70" y="508090"/>
            <a:ext cx="5021183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A3D569D-D3A6-49CA-A483-291E95DACA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62168" y="612648"/>
            <a:ext cx="5021183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F4C3DE2E-7FB6-7B0D-2326-A63A161022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5376672"/>
          </a:xfrm>
        </p:spPr>
        <p:txBody>
          <a:bodyPr>
            <a:normAutofit/>
          </a:bodyPr>
          <a:lstStyle/>
          <a:p>
            <a:r>
              <a:rPr lang="it-IT" sz="4000" dirty="0"/>
              <a:t>7. Le persone con disabilità devono fare la coda?</a:t>
            </a:r>
            <a:br>
              <a:rPr lang="it-IT" sz="4000" dirty="0"/>
            </a:br>
            <a:endParaRPr lang="it-IT" sz="40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4905F49-7405-84A2-7037-E0291D53DA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5976" y="1042416"/>
            <a:ext cx="5010912" cy="53126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2800" dirty="0"/>
              <a:t>No.</a:t>
            </a:r>
          </a:p>
          <a:p>
            <a:pPr marL="0" indent="0">
              <a:buNone/>
            </a:pPr>
            <a:br>
              <a:rPr lang="it-IT" sz="2800" dirty="0"/>
            </a:br>
            <a:r>
              <a:rPr lang="it-IT" sz="2800" dirty="0"/>
              <a:t>Le persone con disabilità hanno accesso prioritario.</a:t>
            </a:r>
          </a:p>
          <a:p>
            <a:endParaRPr lang="it-IT" dirty="0"/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F084853B-66A3-A2D4-4A87-CCB3A637BC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476" y="5533119"/>
            <a:ext cx="1955800" cy="1143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57030942"/>
      </p:ext>
    </p:extLst>
  </p:cSld>
  <p:clrMapOvr>
    <a:masterClrMapping/>
  </p:clrMapOvr>
</p:sld>
</file>

<file path=ppt/theme/theme1.xml><?xml version="1.0" encoding="utf-8"?>
<a:theme xmlns:a="http://schemas.openxmlformats.org/drawingml/2006/main" name="GestaltVTI">
  <a:themeElements>
    <a:clrScheme name="Gestalt">
      <a:dk1>
        <a:srgbClr val="000000"/>
      </a:dk1>
      <a:lt1>
        <a:sysClr val="window" lastClr="FFFFFF"/>
      </a:lt1>
      <a:dk2>
        <a:srgbClr val="262626"/>
      </a:dk2>
      <a:lt2>
        <a:srgbClr val="F7F7F7"/>
      </a:lt2>
      <a:accent1>
        <a:srgbClr val="EBA000"/>
      </a:accent1>
      <a:accent2>
        <a:srgbClr val="00BAC8"/>
      </a:accent2>
      <a:accent3>
        <a:srgbClr val="E64823"/>
      </a:accent3>
      <a:accent4>
        <a:srgbClr val="4D5AFF"/>
      </a:accent4>
      <a:accent5>
        <a:srgbClr val="FE5D21"/>
      </a:accent5>
      <a:accent6>
        <a:srgbClr val="00C777"/>
      </a:accent6>
      <a:hlink>
        <a:srgbClr val="2998E3"/>
      </a:hlink>
      <a:folHlink>
        <a:srgbClr val="939393"/>
      </a:folHlink>
    </a:clrScheme>
    <a:fontScheme name="Gestalt">
      <a:majorFont>
        <a:latin typeface="Bierstadt"/>
        <a:ea typeface=""/>
        <a:cs typeface=""/>
      </a:majorFont>
      <a:minorFont>
        <a:latin typeface="Bierstad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GestaltVTI" id="{4F87C71D-53D1-4B71-BF97-FD0EA4B25665}" vid="{A110AFC4-8D8A-4C02-8885-7BA370B379B5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588</Words>
  <Application>Microsoft Office PowerPoint</Application>
  <PresentationFormat>Widescreen</PresentationFormat>
  <Paragraphs>67</Paragraphs>
  <Slides>14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18" baseType="lpstr">
      <vt:lpstr>Aptos</vt:lpstr>
      <vt:lpstr>Arial</vt:lpstr>
      <vt:lpstr>Bierstadt</vt:lpstr>
      <vt:lpstr>GestaltVTI</vt:lpstr>
      <vt:lpstr>  SIRMIONE 2026</vt:lpstr>
      <vt:lpstr>Le seguenti indicazioni si applicano nelle 31 giornate di pedonalizzazione (fascia oraria 14:00 – 19:00) e hanno l’obiettivo di garantire sicurezza, accessibilità e corretta gestione dei flussi.</vt:lpstr>
      <vt:lpstr>1. Chi può utilizzare la corsia prioritaria? </vt:lpstr>
      <vt:lpstr>2. Gli accompagnatori possono accedere con chi ha il PASS? </vt:lpstr>
      <vt:lpstr>3. I residenti senza PASS cosa devono fare? </vt:lpstr>
      <vt:lpstr>4. Artigiani, fornitori e corrieri devono fare la coda? </vt:lpstr>
      <vt:lpstr>5. Le attività che consegnano prodotti deperibili hanno priorità? </vt:lpstr>
      <vt:lpstr>6. Le guide turistiche e i gruppi organizzati hanno accesso prioritario? </vt:lpstr>
      <vt:lpstr>7. Le persone con disabilità devono fare la coda? </vt:lpstr>
      <vt:lpstr>8. Le donne in gravidanza devono fare la coda? </vt:lpstr>
      <vt:lpstr>9. Chi accede con animali deve fare la coda? </vt:lpstr>
      <vt:lpstr>10. Tutti possono accedere al centro storico? </vt:lpstr>
      <vt:lpstr>11. Le regole sono definitive? </vt:lpstr>
      <vt:lpstr>GRAZIE PER L’ATTENZIONE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Sabrina Borgo</dc:creator>
  <cp:lastModifiedBy>Sabrina Borgo</cp:lastModifiedBy>
  <cp:revision>9</cp:revision>
  <dcterms:created xsi:type="dcterms:W3CDTF">2026-03-25T20:20:56Z</dcterms:created>
  <dcterms:modified xsi:type="dcterms:W3CDTF">2026-03-30T07:33:24Z</dcterms:modified>
</cp:coreProperties>
</file>